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5143500" cx="9144000"/>
  <p:notesSz cx="6858000" cy="9144000"/>
  <p:embeddedFontLst>
    <p:embeddedFont>
      <p:font typeface="PT Sans Narrow"/>
      <p:regular r:id="rId18"/>
      <p:bold r:id="rId19"/>
    </p:embeddedFont>
    <p:embeddedFont>
      <p:font typeface="Lemonada"/>
      <p:regular r:id="rId20"/>
      <p:bold r:id="rId21"/>
    </p:embeddedFont>
    <p:embeddedFont>
      <p:font typeface="Open Sans"/>
      <p:regular r:id="rId22"/>
      <p:bold r:id="rId23"/>
      <p:italic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Lemonada-regular.fntdata"/><Relationship Id="rId22" Type="http://schemas.openxmlformats.org/officeDocument/2006/relationships/font" Target="fonts/OpenSans-regular.fntdata"/><Relationship Id="rId21" Type="http://schemas.openxmlformats.org/officeDocument/2006/relationships/font" Target="fonts/Lemonada-bold.fntdata"/><Relationship Id="rId24" Type="http://schemas.openxmlformats.org/officeDocument/2006/relationships/font" Target="fonts/OpenSans-italic.fntdata"/><Relationship Id="rId23" Type="http://schemas.openxmlformats.org/officeDocument/2006/relationships/font" Target="fonts/OpenSans-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font" Target="fonts/OpenSans-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PTSansNarrow-bold.fntdata"/><Relationship Id="rId18" Type="http://schemas.openxmlformats.org/officeDocument/2006/relationships/font" Target="fonts/PTSansNarrow-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4" name="Google Shape;6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d063311485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d063311485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063311485_0_1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d063311485_0_1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d063311485_0_1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d063311485_0_1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gd063311485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0" name="Google Shape;70;gd063311485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d063311485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d063311485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d063311485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d063311485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d063311485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d063311485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d063311485_0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d063311485_0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d8539361a5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d8539361a5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063311485_0_9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d063311485_0_9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d063311485_0_9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d063311485_0_9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5400"/>
              <a:buNone/>
              <a:defRPr sz="5400"/>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rtl="0" algn="ctr">
              <a:spcBef>
                <a:spcPts val="0"/>
              </a:spcBef>
              <a:spcAft>
                <a:spcPts val="0"/>
              </a:spcAft>
              <a:buClr>
                <a:schemeClr val="accent3"/>
              </a:buClr>
              <a:buSzPts val="13000"/>
              <a:buNone/>
              <a:defRPr sz="13000">
                <a:solidFill>
                  <a:schemeClr val="accent3"/>
                </a:solidFill>
              </a:defRPr>
            </a:lvl1pPr>
            <a:lvl2pPr lvl="1" rtl="0" algn="ctr">
              <a:spcBef>
                <a:spcPts val="0"/>
              </a:spcBef>
              <a:spcAft>
                <a:spcPts val="0"/>
              </a:spcAft>
              <a:buClr>
                <a:schemeClr val="accent3"/>
              </a:buClr>
              <a:buSzPts val="13000"/>
              <a:buNone/>
              <a:defRPr sz="13000">
                <a:solidFill>
                  <a:schemeClr val="accent3"/>
                </a:solidFill>
              </a:defRPr>
            </a:lvl2pPr>
            <a:lvl3pPr lvl="2" rtl="0" algn="ctr">
              <a:spcBef>
                <a:spcPts val="0"/>
              </a:spcBef>
              <a:spcAft>
                <a:spcPts val="0"/>
              </a:spcAft>
              <a:buClr>
                <a:schemeClr val="accent3"/>
              </a:buClr>
              <a:buSzPts val="13000"/>
              <a:buNone/>
              <a:defRPr sz="13000">
                <a:solidFill>
                  <a:schemeClr val="accent3"/>
                </a:solidFill>
              </a:defRPr>
            </a:lvl3pPr>
            <a:lvl4pPr lvl="3" rtl="0" algn="ctr">
              <a:spcBef>
                <a:spcPts val="0"/>
              </a:spcBef>
              <a:spcAft>
                <a:spcPts val="0"/>
              </a:spcAft>
              <a:buClr>
                <a:schemeClr val="accent3"/>
              </a:buClr>
              <a:buSzPts val="13000"/>
              <a:buNone/>
              <a:defRPr sz="13000">
                <a:solidFill>
                  <a:schemeClr val="accent3"/>
                </a:solidFill>
              </a:defRPr>
            </a:lvl4pPr>
            <a:lvl5pPr lvl="4" rtl="0" algn="ctr">
              <a:spcBef>
                <a:spcPts val="0"/>
              </a:spcBef>
              <a:spcAft>
                <a:spcPts val="0"/>
              </a:spcAft>
              <a:buClr>
                <a:schemeClr val="accent3"/>
              </a:buClr>
              <a:buSzPts val="13000"/>
              <a:buNone/>
              <a:defRPr sz="13000">
                <a:solidFill>
                  <a:schemeClr val="accent3"/>
                </a:solidFill>
              </a:defRPr>
            </a:lvl5pPr>
            <a:lvl6pPr lvl="5" rtl="0" algn="ctr">
              <a:spcBef>
                <a:spcPts val="0"/>
              </a:spcBef>
              <a:spcAft>
                <a:spcPts val="0"/>
              </a:spcAft>
              <a:buClr>
                <a:schemeClr val="accent3"/>
              </a:buClr>
              <a:buSzPts val="13000"/>
              <a:buNone/>
              <a:defRPr sz="13000">
                <a:solidFill>
                  <a:schemeClr val="accent3"/>
                </a:solidFill>
              </a:defRPr>
            </a:lvl6pPr>
            <a:lvl7pPr lvl="6" rtl="0" algn="ctr">
              <a:spcBef>
                <a:spcPts val="0"/>
              </a:spcBef>
              <a:spcAft>
                <a:spcPts val="0"/>
              </a:spcAft>
              <a:buClr>
                <a:schemeClr val="accent3"/>
              </a:buClr>
              <a:buSzPts val="13000"/>
              <a:buNone/>
              <a:defRPr sz="13000">
                <a:solidFill>
                  <a:schemeClr val="accent3"/>
                </a:solidFill>
              </a:defRPr>
            </a:lvl7pPr>
            <a:lvl8pPr lvl="7" rtl="0" algn="ctr">
              <a:spcBef>
                <a:spcPts val="0"/>
              </a:spcBef>
              <a:spcAft>
                <a:spcPts val="0"/>
              </a:spcAft>
              <a:buClr>
                <a:schemeClr val="accent3"/>
              </a:buClr>
              <a:buSzPts val="13000"/>
              <a:buNone/>
              <a:defRPr sz="13000">
                <a:solidFill>
                  <a:schemeClr val="accent3"/>
                </a:solidFill>
              </a:defRPr>
            </a:lvl8pPr>
            <a:lvl9pPr lvl="8" rtl="0"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rtl="0" algn="ctr">
              <a:spcBef>
                <a:spcPts val="0"/>
              </a:spcBef>
              <a:spcAft>
                <a:spcPts val="0"/>
              </a:spcAft>
              <a:buSzPts val="1800"/>
              <a:buChar char="●"/>
              <a:defRPr/>
            </a:lvl1pPr>
            <a:lvl2pPr indent="-317500" lvl="1" marL="914400" rtl="0" algn="ctr">
              <a:spcBef>
                <a:spcPts val="0"/>
              </a:spcBef>
              <a:spcAft>
                <a:spcPts val="0"/>
              </a:spcAft>
              <a:buSzPts val="1400"/>
              <a:buChar char="○"/>
              <a:defRPr/>
            </a:lvl2pPr>
            <a:lvl3pPr indent="-317500" lvl="2" marL="1371600" rtl="0" algn="ctr">
              <a:spcBef>
                <a:spcPts val="0"/>
              </a:spcBef>
              <a:spcAft>
                <a:spcPts val="0"/>
              </a:spcAft>
              <a:buSzPts val="1400"/>
              <a:buChar char="■"/>
              <a:defRPr/>
            </a:lvl3pPr>
            <a:lvl4pPr indent="-317500" lvl="3" marL="1828800" rtl="0" algn="ctr">
              <a:spcBef>
                <a:spcPts val="0"/>
              </a:spcBef>
              <a:spcAft>
                <a:spcPts val="0"/>
              </a:spcAft>
              <a:buSzPts val="1400"/>
              <a:buChar char="●"/>
              <a:defRPr/>
            </a:lvl4pPr>
            <a:lvl5pPr indent="-317500" lvl="4" marL="2286000" rtl="0" algn="ctr">
              <a:spcBef>
                <a:spcPts val="0"/>
              </a:spcBef>
              <a:spcAft>
                <a:spcPts val="0"/>
              </a:spcAft>
              <a:buSzPts val="1400"/>
              <a:buChar char="○"/>
              <a:defRPr/>
            </a:lvl5pPr>
            <a:lvl6pPr indent="-317500" lvl="5" marL="2743200" rtl="0" algn="ctr">
              <a:spcBef>
                <a:spcPts val="0"/>
              </a:spcBef>
              <a:spcAft>
                <a:spcPts val="0"/>
              </a:spcAft>
              <a:buSzPts val="1400"/>
              <a:buChar char="■"/>
              <a:defRPr/>
            </a:lvl6pPr>
            <a:lvl7pPr indent="-317500" lvl="6" marL="3200400" rtl="0" algn="ctr">
              <a:spcBef>
                <a:spcPts val="0"/>
              </a:spcBef>
              <a:spcAft>
                <a:spcPts val="0"/>
              </a:spcAft>
              <a:buSzPts val="1400"/>
              <a:buChar char="●"/>
              <a:defRPr/>
            </a:lvl7pPr>
            <a:lvl8pPr indent="-317500" lvl="7" marL="3657600" rtl="0" algn="ctr">
              <a:spcBef>
                <a:spcPts val="0"/>
              </a:spcBef>
              <a:spcAft>
                <a:spcPts val="0"/>
              </a:spcAft>
              <a:buSzPts val="1400"/>
              <a:buChar char="○"/>
              <a:defRPr/>
            </a:lvl8pPr>
            <a:lvl9pPr indent="-317500" lvl="8" marL="4114800" rtl="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rtl="0" algn="ctr">
              <a:spcBef>
                <a:spcPts val="0"/>
              </a:spcBef>
              <a:spcAft>
                <a:spcPts val="0"/>
              </a:spcAft>
              <a:buSzPts val="3600"/>
              <a:buNone/>
              <a:defRPr/>
            </a:lvl1pPr>
            <a:lvl2pPr lvl="1" rtl="0" algn="ctr">
              <a:spcBef>
                <a:spcPts val="0"/>
              </a:spcBef>
              <a:spcAft>
                <a:spcPts val="0"/>
              </a:spcAft>
              <a:buSzPts val="3600"/>
              <a:buNone/>
              <a:defRPr/>
            </a:lvl2pPr>
            <a:lvl3pPr lvl="2" rtl="0" algn="ctr">
              <a:spcBef>
                <a:spcPts val="0"/>
              </a:spcBef>
              <a:spcAft>
                <a:spcPts val="0"/>
              </a:spcAft>
              <a:buSzPts val="3600"/>
              <a:buNone/>
              <a:defRPr/>
            </a:lvl3pPr>
            <a:lvl4pPr lvl="3" rtl="0" algn="ctr">
              <a:spcBef>
                <a:spcPts val="0"/>
              </a:spcBef>
              <a:spcAft>
                <a:spcPts val="0"/>
              </a:spcAft>
              <a:buSzPts val="3600"/>
              <a:buNone/>
              <a:defRPr/>
            </a:lvl4pPr>
            <a:lvl5pPr lvl="4" rtl="0" algn="ctr">
              <a:spcBef>
                <a:spcPts val="0"/>
              </a:spcBef>
              <a:spcAft>
                <a:spcPts val="0"/>
              </a:spcAft>
              <a:buSzPts val="3600"/>
              <a:buNone/>
              <a:defRPr/>
            </a:lvl5pPr>
            <a:lvl6pPr lvl="5" rtl="0" algn="ctr">
              <a:spcBef>
                <a:spcPts val="0"/>
              </a:spcBef>
              <a:spcAft>
                <a:spcPts val="0"/>
              </a:spcAft>
              <a:buSzPts val="3600"/>
              <a:buNone/>
              <a:defRPr/>
            </a:lvl6pPr>
            <a:lvl7pPr lvl="6" rtl="0" algn="ctr">
              <a:spcBef>
                <a:spcPts val="0"/>
              </a:spcBef>
              <a:spcAft>
                <a:spcPts val="0"/>
              </a:spcAft>
              <a:buSzPts val="3600"/>
              <a:buNone/>
              <a:defRPr/>
            </a:lvl7pPr>
            <a:lvl8pPr lvl="7" rtl="0" algn="ctr">
              <a:spcBef>
                <a:spcPts val="0"/>
              </a:spcBef>
              <a:spcAft>
                <a:spcPts val="0"/>
              </a:spcAft>
              <a:buSzPts val="3600"/>
              <a:buNone/>
              <a:defRPr/>
            </a:lvl8pPr>
            <a:lvl9pPr lvl="8" rtl="0"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rtl="0">
              <a:spcBef>
                <a:spcPts val="0"/>
              </a:spcBef>
              <a:spcAft>
                <a:spcPts val="0"/>
              </a:spcAft>
              <a:buSzPts val="18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rtl="0">
              <a:spcBef>
                <a:spcPts val="0"/>
              </a:spcBef>
              <a:spcAft>
                <a:spcPts val="0"/>
              </a:spcAft>
              <a:buSzPts val="1200"/>
              <a:buChar char="●"/>
              <a:defRPr sz="1200"/>
            </a:lvl1pPr>
            <a:lvl2pPr indent="-304800" lvl="1" marL="914400" rtl="0">
              <a:spcBef>
                <a:spcPts val="0"/>
              </a:spcBef>
              <a:spcAft>
                <a:spcPts val="0"/>
              </a:spcAft>
              <a:buSzPts val="1200"/>
              <a:buChar char="○"/>
              <a:defRPr sz="1200"/>
            </a:lvl2pPr>
            <a:lvl3pPr indent="-304800" lvl="2" marL="1371600" rtl="0">
              <a:spcBef>
                <a:spcPts val="0"/>
              </a:spcBef>
              <a:spcAft>
                <a:spcPts val="0"/>
              </a:spcAft>
              <a:buSzPts val="1200"/>
              <a:buChar char="■"/>
              <a:defRPr sz="1200"/>
            </a:lvl3pPr>
            <a:lvl4pPr indent="-304800" lvl="3" marL="1828800" rtl="0">
              <a:spcBef>
                <a:spcPts val="0"/>
              </a:spcBef>
              <a:spcAft>
                <a:spcPts val="0"/>
              </a:spcAft>
              <a:buSzPts val="1200"/>
              <a:buChar char="●"/>
              <a:defRPr sz="1200"/>
            </a:lvl4pPr>
            <a:lvl5pPr indent="-304800" lvl="4" marL="2286000" rtl="0">
              <a:spcBef>
                <a:spcPts val="0"/>
              </a:spcBef>
              <a:spcAft>
                <a:spcPts val="0"/>
              </a:spcAft>
              <a:buSzPts val="1200"/>
              <a:buChar char="○"/>
              <a:defRPr sz="1200"/>
            </a:lvl5pPr>
            <a:lvl6pPr indent="-304800" lvl="5" marL="2743200" rtl="0">
              <a:spcBef>
                <a:spcPts val="0"/>
              </a:spcBef>
              <a:spcAft>
                <a:spcPts val="0"/>
              </a:spcAft>
              <a:buSzPts val="1200"/>
              <a:buChar char="■"/>
              <a:defRPr sz="1200"/>
            </a:lvl6pPr>
            <a:lvl7pPr indent="-304800" lvl="6" marL="3200400" rtl="0">
              <a:spcBef>
                <a:spcPts val="0"/>
              </a:spcBef>
              <a:spcAft>
                <a:spcPts val="0"/>
              </a:spcAft>
              <a:buSzPts val="1200"/>
              <a:buChar char="●"/>
              <a:defRPr sz="1200"/>
            </a:lvl7pPr>
            <a:lvl8pPr indent="-304800" lvl="7" marL="3657600" rtl="0">
              <a:spcBef>
                <a:spcPts val="0"/>
              </a:spcBef>
              <a:spcAft>
                <a:spcPts val="0"/>
              </a:spcAft>
              <a:buSzPts val="1200"/>
              <a:buChar char="○"/>
              <a:defRPr sz="1200"/>
            </a:lvl8pPr>
            <a:lvl9pPr indent="-304800" lvl="8" marL="4114800" rtl="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dk2"/>
              </a:buClr>
              <a:buSzPts val="5400"/>
              <a:buNone/>
              <a:defRPr b="0" sz="5400">
                <a:solidFill>
                  <a:schemeClr val="dk2"/>
                </a:solidFill>
              </a:defRPr>
            </a:lvl1pPr>
            <a:lvl2pPr lvl="1" rtl="0">
              <a:spcBef>
                <a:spcPts val="0"/>
              </a:spcBef>
              <a:spcAft>
                <a:spcPts val="0"/>
              </a:spcAft>
              <a:buClr>
                <a:schemeClr val="dk2"/>
              </a:buClr>
              <a:buSzPts val="5400"/>
              <a:buNone/>
              <a:defRPr b="0" sz="5400">
                <a:solidFill>
                  <a:schemeClr val="dk2"/>
                </a:solidFill>
              </a:defRPr>
            </a:lvl2pPr>
            <a:lvl3pPr lvl="2" rtl="0">
              <a:spcBef>
                <a:spcPts val="0"/>
              </a:spcBef>
              <a:spcAft>
                <a:spcPts val="0"/>
              </a:spcAft>
              <a:buClr>
                <a:schemeClr val="dk2"/>
              </a:buClr>
              <a:buSzPts val="5400"/>
              <a:buNone/>
              <a:defRPr b="0" sz="5400">
                <a:solidFill>
                  <a:schemeClr val="dk2"/>
                </a:solidFill>
              </a:defRPr>
            </a:lvl3pPr>
            <a:lvl4pPr lvl="3" rtl="0">
              <a:spcBef>
                <a:spcPts val="0"/>
              </a:spcBef>
              <a:spcAft>
                <a:spcPts val="0"/>
              </a:spcAft>
              <a:buClr>
                <a:schemeClr val="dk2"/>
              </a:buClr>
              <a:buSzPts val="5400"/>
              <a:buNone/>
              <a:defRPr b="0" sz="5400">
                <a:solidFill>
                  <a:schemeClr val="dk2"/>
                </a:solidFill>
              </a:defRPr>
            </a:lvl4pPr>
            <a:lvl5pPr lvl="4" rtl="0">
              <a:spcBef>
                <a:spcPts val="0"/>
              </a:spcBef>
              <a:spcAft>
                <a:spcPts val="0"/>
              </a:spcAft>
              <a:buClr>
                <a:schemeClr val="dk2"/>
              </a:buClr>
              <a:buSzPts val="5400"/>
              <a:buNone/>
              <a:defRPr b="0" sz="5400">
                <a:solidFill>
                  <a:schemeClr val="dk2"/>
                </a:solidFill>
              </a:defRPr>
            </a:lvl5pPr>
            <a:lvl6pPr lvl="5" rtl="0">
              <a:spcBef>
                <a:spcPts val="0"/>
              </a:spcBef>
              <a:spcAft>
                <a:spcPts val="0"/>
              </a:spcAft>
              <a:buClr>
                <a:schemeClr val="dk2"/>
              </a:buClr>
              <a:buSzPts val="5400"/>
              <a:buNone/>
              <a:defRPr b="0" sz="5400">
                <a:solidFill>
                  <a:schemeClr val="dk2"/>
                </a:solidFill>
              </a:defRPr>
            </a:lvl6pPr>
            <a:lvl7pPr lvl="6" rtl="0">
              <a:spcBef>
                <a:spcPts val="0"/>
              </a:spcBef>
              <a:spcAft>
                <a:spcPts val="0"/>
              </a:spcAft>
              <a:buClr>
                <a:schemeClr val="dk2"/>
              </a:buClr>
              <a:buSzPts val="5400"/>
              <a:buNone/>
              <a:defRPr b="0" sz="5400">
                <a:solidFill>
                  <a:schemeClr val="dk2"/>
                </a:solidFill>
              </a:defRPr>
            </a:lvl7pPr>
            <a:lvl8pPr lvl="7" rtl="0">
              <a:spcBef>
                <a:spcPts val="0"/>
              </a:spcBef>
              <a:spcAft>
                <a:spcPts val="0"/>
              </a:spcAft>
              <a:buClr>
                <a:schemeClr val="dk2"/>
              </a:buClr>
              <a:buSzPts val="5400"/>
              <a:buNone/>
              <a:defRPr b="0" sz="5400">
                <a:solidFill>
                  <a:schemeClr val="dk2"/>
                </a:solidFill>
              </a:defRPr>
            </a:lvl8pPr>
            <a:lvl9pPr lvl="8" rtl="0">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a:solidFill>
                  <a:schemeClr val="lt1"/>
                </a:solidFill>
              </a:defRPr>
            </a:lvl1pPr>
            <a:lvl2pPr indent="-317500" lvl="1" marL="914400" rtl="0">
              <a:spcBef>
                <a:spcPts val="0"/>
              </a:spcBef>
              <a:spcAft>
                <a:spcPts val="0"/>
              </a:spcAft>
              <a:buClr>
                <a:schemeClr val="lt1"/>
              </a:buClr>
              <a:buSzPts val="1400"/>
              <a:buChar char="○"/>
              <a:defRPr>
                <a:solidFill>
                  <a:schemeClr val="lt1"/>
                </a:solidFill>
              </a:defRPr>
            </a:lvl2pPr>
            <a:lvl3pPr indent="-317500" lvl="2" marL="1371600" rtl="0">
              <a:spcBef>
                <a:spcPts val="0"/>
              </a:spcBef>
              <a:spcAft>
                <a:spcPts val="0"/>
              </a:spcAft>
              <a:buClr>
                <a:schemeClr val="lt1"/>
              </a:buClr>
              <a:buSzPts val="1400"/>
              <a:buChar char="■"/>
              <a:defRPr>
                <a:solidFill>
                  <a:schemeClr val="lt1"/>
                </a:solidFill>
              </a:defRPr>
            </a:lvl3pPr>
            <a:lvl4pPr indent="-317500" lvl="3" marL="1828800" rtl="0">
              <a:spcBef>
                <a:spcPts val="0"/>
              </a:spcBef>
              <a:spcAft>
                <a:spcPts val="0"/>
              </a:spcAft>
              <a:buClr>
                <a:schemeClr val="lt1"/>
              </a:buClr>
              <a:buSzPts val="1400"/>
              <a:buChar char="●"/>
              <a:defRPr>
                <a:solidFill>
                  <a:schemeClr val="lt1"/>
                </a:solidFill>
              </a:defRPr>
            </a:lvl4pPr>
            <a:lvl5pPr indent="-317500" lvl="4" marL="2286000" rtl="0">
              <a:spcBef>
                <a:spcPts val="0"/>
              </a:spcBef>
              <a:spcAft>
                <a:spcPts val="0"/>
              </a:spcAft>
              <a:buClr>
                <a:schemeClr val="lt1"/>
              </a:buClr>
              <a:buSzPts val="1400"/>
              <a:buChar char="○"/>
              <a:defRPr>
                <a:solidFill>
                  <a:schemeClr val="lt1"/>
                </a:solidFill>
              </a:defRPr>
            </a:lvl5pPr>
            <a:lvl6pPr indent="-317500" lvl="5" marL="2743200" rtl="0">
              <a:spcBef>
                <a:spcPts val="0"/>
              </a:spcBef>
              <a:spcAft>
                <a:spcPts val="0"/>
              </a:spcAft>
              <a:buClr>
                <a:schemeClr val="lt1"/>
              </a:buClr>
              <a:buSzPts val="1400"/>
              <a:buChar char="■"/>
              <a:defRPr>
                <a:solidFill>
                  <a:schemeClr val="lt1"/>
                </a:solidFill>
              </a:defRPr>
            </a:lvl6pPr>
            <a:lvl7pPr indent="-317500" lvl="6" marL="3200400" rtl="0">
              <a:spcBef>
                <a:spcPts val="0"/>
              </a:spcBef>
              <a:spcAft>
                <a:spcPts val="0"/>
              </a:spcAft>
              <a:buClr>
                <a:schemeClr val="lt1"/>
              </a:buClr>
              <a:buSzPts val="1400"/>
              <a:buChar char="●"/>
              <a:defRPr>
                <a:solidFill>
                  <a:schemeClr val="lt1"/>
                </a:solidFill>
              </a:defRPr>
            </a:lvl7pPr>
            <a:lvl8pPr indent="-317500" lvl="7" marL="3657600" rtl="0">
              <a:spcBef>
                <a:spcPts val="0"/>
              </a:spcBef>
              <a:spcAft>
                <a:spcPts val="0"/>
              </a:spcAft>
              <a:buClr>
                <a:schemeClr val="lt1"/>
              </a:buClr>
              <a:buSzPts val="1400"/>
              <a:buChar char="○"/>
              <a:defRPr>
                <a:solidFill>
                  <a:schemeClr val="lt1"/>
                </a:solidFill>
              </a:defRPr>
            </a:lvl8pPr>
            <a:lvl9pPr indent="-317500" lvl="8" marL="4114800" rtl="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t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rt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rtl="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rtl="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rtl="0" algn="r">
              <a:buNone/>
              <a:defRPr sz="1000">
                <a:solidFill>
                  <a:schemeClr val="dk2"/>
                </a:solidFill>
                <a:latin typeface="Open Sans"/>
                <a:ea typeface="Open Sans"/>
                <a:cs typeface="Open Sans"/>
                <a:sym typeface="Open Sans"/>
              </a:defRPr>
            </a:lvl1pPr>
            <a:lvl2pPr lvl="1" rtl="0" algn="r">
              <a:buNone/>
              <a:defRPr sz="1000">
                <a:solidFill>
                  <a:schemeClr val="dk2"/>
                </a:solidFill>
                <a:latin typeface="Open Sans"/>
                <a:ea typeface="Open Sans"/>
                <a:cs typeface="Open Sans"/>
                <a:sym typeface="Open Sans"/>
              </a:defRPr>
            </a:lvl2pPr>
            <a:lvl3pPr lvl="2" rtl="0" algn="r">
              <a:buNone/>
              <a:defRPr sz="1000">
                <a:solidFill>
                  <a:schemeClr val="dk2"/>
                </a:solidFill>
                <a:latin typeface="Open Sans"/>
                <a:ea typeface="Open Sans"/>
                <a:cs typeface="Open Sans"/>
                <a:sym typeface="Open Sans"/>
              </a:defRPr>
            </a:lvl3pPr>
            <a:lvl4pPr lvl="3" rtl="0" algn="r">
              <a:buNone/>
              <a:defRPr sz="1000">
                <a:solidFill>
                  <a:schemeClr val="dk2"/>
                </a:solidFill>
                <a:latin typeface="Open Sans"/>
                <a:ea typeface="Open Sans"/>
                <a:cs typeface="Open Sans"/>
                <a:sym typeface="Open Sans"/>
              </a:defRPr>
            </a:lvl4pPr>
            <a:lvl5pPr lvl="4" rtl="0" algn="r">
              <a:buNone/>
              <a:defRPr sz="1000">
                <a:solidFill>
                  <a:schemeClr val="dk2"/>
                </a:solidFill>
                <a:latin typeface="Open Sans"/>
                <a:ea typeface="Open Sans"/>
                <a:cs typeface="Open Sans"/>
                <a:sym typeface="Open Sans"/>
              </a:defRPr>
            </a:lvl5pPr>
            <a:lvl6pPr lvl="5" rtl="0" algn="r">
              <a:buNone/>
              <a:defRPr sz="1000">
                <a:solidFill>
                  <a:schemeClr val="dk2"/>
                </a:solidFill>
                <a:latin typeface="Open Sans"/>
                <a:ea typeface="Open Sans"/>
                <a:cs typeface="Open Sans"/>
                <a:sym typeface="Open Sans"/>
              </a:defRPr>
            </a:lvl6pPr>
            <a:lvl7pPr lvl="6" rtl="0" algn="r">
              <a:buNone/>
              <a:defRPr sz="1000">
                <a:solidFill>
                  <a:schemeClr val="dk2"/>
                </a:solidFill>
                <a:latin typeface="Open Sans"/>
                <a:ea typeface="Open Sans"/>
                <a:cs typeface="Open Sans"/>
                <a:sym typeface="Open Sans"/>
              </a:defRPr>
            </a:lvl7pPr>
            <a:lvl8pPr lvl="7" rtl="0" algn="r">
              <a:buNone/>
              <a:defRPr sz="1000">
                <a:solidFill>
                  <a:schemeClr val="dk2"/>
                </a:solidFill>
                <a:latin typeface="Open Sans"/>
                <a:ea typeface="Open Sans"/>
                <a:cs typeface="Open Sans"/>
                <a:sym typeface="Open Sans"/>
              </a:defRPr>
            </a:lvl8pPr>
            <a:lvl9pPr lvl="8" rtl="0"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t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www.ecosia.org/" TargetMode="External"/><Relationship Id="rId4" Type="http://schemas.openxmlformats.org/officeDocument/2006/relationships/image" Target="../media/image17.png"/><Relationship Id="rId5" Type="http://schemas.openxmlformats.org/officeDocument/2006/relationships/image" Target="../media/image13.png"/><Relationship Id="rId6" Type="http://schemas.openxmlformats.org/officeDocument/2006/relationships/hyperlink" Target="https://www.ecosia.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18.png"/><Relationship Id="rId5" Type="http://schemas.openxmlformats.org/officeDocument/2006/relationships/hyperlink" Target="https://www.lures.info/childrens_search/gogooligans.html"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www.alarms.org/kidrex/" TargetMode="External"/><Relationship Id="rId4" Type="http://schemas.openxmlformats.org/officeDocument/2006/relationships/image" Target="../media/image4.jpg"/><Relationship Id="rId5" Type="http://schemas.openxmlformats.org/officeDocument/2006/relationships/image" Target="../media/image2.jpg"/><Relationship Id="rId6" Type="http://schemas.openxmlformats.org/officeDocument/2006/relationships/image" Target="../media/image11.jpg"/><Relationship Id="rId7" Type="http://schemas.openxmlformats.org/officeDocument/2006/relationships/image" Target="../media/image2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kidtopia.info/" TargetMode="External"/><Relationship Id="rId4" Type="http://schemas.openxmlformats.org/officeDocument/2006/relationships/image" Target="../media/image3.png"/><Relationship Id="rId5"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s://duckduckgo.com/" TargetMode="External"/><Relationship Id="rId4" Type="http://schemas.openxmlformats.org/officeDocument/2006/relationships/image" Target="../media/image1.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jp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https://www.wolframalpha.com/input/?i=Roll" TargetMode="External"/><Relationship Id="rId4" Type="http://schemas.openxmlformats.org/officeDocument/2006/relationships/image" Target="../media/image21.png"/><Relationship Id="rId5"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2CC"/>
        </a:solidFill>
      </p:bgPr>
    </p:bg>
    <p:spTree>
      <p:nvGrpSpPr>
        <p:cNvPr id="65" name="Shape 65"/>
        <p:cNvGrpSpPr/>
        <p:nvPr/>
      </p:nvGrpSpPr>
      <p:grpSpPr>
        <a:xfrm>
          <a:off x="0" y="0"/>
          <a:ext cx="0" cy="0"/>
          <a:chOff x="0" y="0"/>
          <a:chExt cx="0" cy="0"/>
        </a:xfrm>
      </p:grpSpPr>
      <p:sp>
        <p:nvSpPr>
          <p:cNvPr id="66" name="Google Shape;66;p13"/>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tr"/>
              <a:t>Safe Search Engines</a:t>
            </a:r>
            <a:endParaRPr/>
          </a:p>
        </p:txBody>
      </p:sp>
      <p:sp>
        <p:nvSpPr>
          <p:cNvPr id="67" name="Google Shape;67;p13"/>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fontScale="92500" lnSpcReduction="10000"/>
          </a:bodyPr>
          <a:lstStyle/>
          <a:p>
            <a:pPr indent="0" lvl="0" marL="0" rtl="0" algn="ctr">
              <a:spcBef>
                <a:spcPts val="0"/>
              </a:spcBef>
              <a:spcAft>
                <a:spcPts val="0"/>
              </a:spcAft>
              <a:buNone/>
            </a:pPr>
            <a:r>
              <a:rPr lang="tr"/>
              <a:t>Survivor : Media Review</a:t>
            </a:r>
            <a:endParaRPr/>
          </a:p>
          <a:p>
            <a:pPr indent="0" lvl="0" marL="0" rtl="0" algn="ctr">
              <a:spcBef>
                <a:spcPts val="0"/>
              </a:spcBef>
              <a:spcAft>
                <a:spcPts val="0"/>
              </a:spcAft>
              <a:buNone/>
            </a:pPr>
            <a:r>
              <a:rPr lang="tr"/>
              <a:t>Mixed Teams- Collaborative Work</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pic>
        <p:nvPicPr>
          <p:cNvPr id="139" name="Google Shape;139;p22">
            <a:hlinkClick r:id="rId3"/>
          </p:cNvPr>
          <p:cNvPicPr preferRelativeResize="0"/>
          <p:nvPr/>
        </p:nvPicPr>
        <p:blipFill>
          <a:blip r:embed="rId4">
            <a:alphaModFix/>
          </a:blip>
          <a:stretch>
            <a:fillRect/>
          </a:stretch>
        </p:blipFill>
        <p:spPr>
          <a:xfrm>
            <a:off x="0" y="0"/>
            <a:ext cx="9143998" cy="5143499"/>
          </a:xfrm>
          <a:prstGeom prst="rect">
            <a:avLst/>
          </a:prstGeom>
          <a:noFill/>
          <a:ln>
            <a:noFill/>
          </a:ln>
        </p:spPr>
      </p:pic>
      <p:sp>
        <p:nvSpPr>
          <p:cNvPr id="140" name="Google Shape;140;p22"/>
          <p:cNvSpPr txBox="1"/>
          <p:nvPr/>
        </p:nvSpPr>
        <p:spPr>
          <a:xfrm>
            <a:off x="143050" y="134425"/>
            <a:ext cx="1512600" cy="4770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tr" sz="1300">
                <a:solidFill>
                  <a:schemeClr val="accent1"/>
                </a:solidFill>
                <a:latin typeface="PT Sans Narrow"/>
                <a:ea typeface="PT Sans Narrow"/>
                <a:cs typeface="PT Sans Narrow"/>
                <a:sym typeface="PT Sans Narrow"/>
              </a:rPr>
              <a:t> </a:t>
            </a:r>
            <a:r>
              <a:rPr b="1" lang="tr" sz="1900">
                <a:solidFill>
                  <a:srgbClr val="274E13"/>
                </a:solidFill>
                <a:latin typeface="PT Sans Narrow"/>
                <a:ea typeface="PT Sans Narrow"/>
                <a:cs typeface="PT Sans Narrow"/>
                <a:sym typeface="PT Sans Narrow"/>
              </a:rPr>
              <a:t>Rosa &amp; Marta</a:t>
            </a:r>
            <a:endParaRPr sz="700">
              <a:solidFill>
                <a:srgbClr val="274E13"/>
              </a:solidFill>
            </a:endParaRPr>
          </a:p>
        </p:txBody>
      </p:sp>
      <p:sp>
        <p:nvSpPr>
          <p:cNvPr id="141" name="Google Shape;141;p22"/>
          <p:cNvSpPr txBox="1"/>
          <p:nvPr/>
        </p:nvSpPr>
        <p:spPr>
          <a:xfrm>
            <a:off x="6132400" y="410675"/>
            <a:ext cx="3070800" cy="28722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b="1" lang="tr">
                <a:solidFill>
                  <a:schemeClr val="accent5"/>
                </a:solidFill>
                <a:latin typeface="Comic Sans MS"/>
                <a:ea typeface="Comic Sans MS"/>
                <a:cs typeface="Comic Sans MS"/>
                <a:sym typeface="Comic Sans MS"/>
              </a:rPr>
              <a:t>Founder/Creator:Christian Kroll</a:t>
            </a:r>
            <a:endParaRPr b="1">
              <a:solidFill>
                <a:schemeClr val="accent5"/>
              </a:solidFill>
              <a:latin typeface="Comic Sans MS"/>
              <a:ea typeface="Comic Sans MS"/>
              <a:cs typeface="Comic Sans MS"/>
              <a:sym typeface="Comic Sans MS"/>
            </a:endParaRPr>
          </a:p>
          <a:p>
            <a:pPr indent="0" lvl="0" marL="0" rtl="0" algn="just">
              <a:lnSpc>
                <a:spcPct val="115000"/>
              </a:lnSpc>
              <a:spcBef>
                <a:spcPts val="1200"/>
              </a:spcBef>
              <a:spcAft>
                <a:spcPts val="0"/>
              </a:spcAft>
              <a:buNone/>
            </a:pPr>
            <a:r>
              <a:rPr b="1" lang="tr">
                <a:solidFill>
                  <a:schemeClr val="accent5"/>
                </a:solidFill>
                <a:latin typeface="Comic Sans MS"/>
                <a:ea typeface="Comic Sans MS"/>
                <a:cs typeface="Comic Sans MS"/>
                <a:sym typeface="Comic Sans MS"/>
              </a:rPr>
              <a:t>Available in: Many languages</a:t>
            </a:r>
            <a:endParaRPr b="1">
              <a:solidFill>
                <a:schemeClr val="accent5"/>
              </a:solidFill>
              <a:latin typeface="Comic Sans MS"/>
              <a:ea typeface="Comic Sans MS"/>
              <a:cs typeface="Comic Sans MS"/>
              <a:sym typeface="Comic Sans MS"/>
            </a:endParaRPr>
          </a:p>
          <a:p>
            <a:pPr indent="0" lvl="0" marL="0" rtl="0" algn="just">
              <a:lnSpc>
                <a:spcPct val="115000"/>
              </a:lnSpc>
              <a:spcBef>
                <a:spcPts val="1200"/>
              </a:spcBef>
              <a:spcAft>
                <a:spcPts val="0"/>
              </a:spcAft>
              <a:buNone/>
            </a:pPr>
            <a:r>
              <a:rPr b="1" lang="tr">
                <a:solidFill>
                  <a:schemeClr val="accent5"/>
                </a:solidFill>
                <a:latin typeface="Comic Sans MS"/>
                <a:ea typeface="Comic Sans MS"/>
                <a:cs typeface="Comic Sans MS"/>
                <a:sym typeface="Comic Sans MS"/>
              </a:rPr>
              <a:t>Launch date: December 7, 2009</a:t>
            </a:r>
            <a:endParaRPr b="1">
              <a:solidFill>
                <a:schemeClr val="accent5"/>
              </a:solidFill>
              <a:latin typeface="Comic Sans MS"/>
              <a:ea typeface="Comic Sans MS"/>
              <a:cs typeface="Comic Sans MS"/>
              <a:sym typeface="Comic Sans MS"/>
            </a:endParaRPr>
          </a:p>
          <a:p>
            <a:pPr indent="0" lvl="0" marL="0" rtl="0" algn="just">
              <a:lnSpc>
                <a:spcPct val="115000"/>
              </a:lnSpc>
              <a:spcBef>
                <a:spcPts val="1200"/>
              </a:spcBef>
              <a:spcAft>
                <a:spcPts val="0"/>
              </a:spcAft>
              <a:buNone/>
            </a:pPr>
            <a:r>
              <a:rPr b="1" lang="tr">
                <a:solidFill>
                  <a:schemeClr val="accent5"/>
                </a:solidFill>
                <a:latin typeface="Comic Sans MS"/>
                <a:ea typeface="Comic Sans MS"/>
                <a:cs typeface="Comic Sans MS"/>
                <a:sym typeface="Comic Sans MS"/>
              </a:rPr>
              <a:t>Type of site: Search engine</a:t>
            </a:r>
            <a:endParaRPr b="1">
              <a:solidFill>
                <a:schemeClr val="accent5"/>
              </a:solidFill>
              <a:latin typeface="Comic Sans MS"/>
              <a:ea typeface="Comic Sans MS"/>
              <a:cs typeface="Comic Sans MS"/>
              <a:sym typeface="Comic Sans MS"/>
            </a:endParaRPr>
          </a:p>
          <a:p>
            <a:pPr indent="0" lvl="0" marL="0" rtl="0" algn="just">
              <a:lnSpc>
                <a:spcPct val="115000"/>
              </a:lnSpc>
              <a:spcBef>
                <a:spcPts val="1200"/>
              </a:spcBef>
              <a:spcAft>
                <a:spcPts val="0"/>
              </a:spcAft>
              <a:buNone/>
            </a:pPr>
            <a:r>
              <a:rPr b="1" lang="tr">
                <a:solidFill>
                  <a:schemeClr val="accent5"/>
                </a:solidFill>
                <a:latin typeface="Comic Sans MS"/>
                <a:ea typeface="Comic Sans MS"/>
                <a:cs typeface="Comic Sans MS"/>
                <a:sym typeface="Comic Sans MS"/>
              </a:rPr>
              <a:t>Turnover: advertising</a:t>
            </a:r>
            <a:endParaRPr b="1">
              <a:solidFill>
                <a:schemeClr val="accent5"/>
              </a:solidFill>
              <a:latin typeface="Comic Sans MS"/>
              <a:ea typeface="Comic Sans MS"/>
              <a:cs typeface="Comic Sans MS"/>
              <a:sym typeface="Comic Sans MS"/>
            </a:endParaRPr>
          </a:p>
          <a:p>
            <a:pPr indent="0" lvl="0" marL="0" rtl="0" algn="just">
              <a:lnSpc>
                <a:spcPct val="115000"/>
              </a:lnSpc>
              <a:spcBef>
                <a:spcPts val="1200"/>
              </a:spcBef>
              <a:spcAft>
                <a:spcPts val="0"/>
              </a:spcAft>
              <a:buNone/>
            </a:pPr>
            <a:r>
              <a:rPr b="1" lang="tr">
                <a:solidFill>
                  <a:schemeClr val="accent5"/>
                </a:solidFill>
                <a:latin typeface="Comic Sans MS"/>
                <a:ea typeface="Comic Sans MS"/>
                <a:cs typeface="Comic Sans MS"/>
                <a:sym typeface="Comic Sans MS"/>
              </a:rPr>
              <a:t>Current status: active</a:t>
            </a:r>
            <a:endParaRPr b="1">
              <a:solidFill>
                <a:schemeClr val="accent5"/>
              </a:solidFill>
              <a:latin typeface="Comic Sans MS"/>
              <a:ea typeface="Comic Sans MS"/>
              <a:cs typeface="Comic Sans MS"/>
              <a:sym typeface="Comic Sans MS"/>
            </a:endParaRPr>
          </a:p>
          <a:p>
            <a:pPr indent="0" lvl="0" marL="0" rtl="0" algn="just">
              <a:lnSpc>
                <a:spcPct val="115000"/>
              </a:lnSpc>
              <a:spcBef>
                <a:spcPts val="1200"/>
              </a:spcBef>
              <a:spcAft>
                <a:spcPts val="1200"/>
              </a:spcAft>
              <a:buNone/>
            </a:pPr>
            <a:r>
              <a:rPr lang="tr" sz="1800">
                <a:solidFill>
                  <a:srgbClr val="385723"/>
                </a:solidFill>
              </a:rPr>
              <a:t> </a:t>
            </a:r>
            <a:endParaRPr sz="1800">
              <a:solidFill>
                <a:srgbClr val="385723"/>
              </a:solidFill>
            </a:endParaRPr>
          </a:p>
        </p:txBody>
      </p:sp>
      <p:sp>
        <p:nvSpPr>
          <p:cNvPr id="142" name="Google Shape;142;p22"/>
          <p:cNvSpPr txBox="1"/>
          <p:nvPr/>
        </p:nvSpPr>
        <p:spPr>
          <a:xfrm>
            <a:off x="2320600" y="142075"/>
            <a:ext cx="3474000" cy="507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tr" sz="2100">
                <a:solidFill>
                  <a:schemeClr val="accent5"/>
                </a:solidFill>
                <a:latin typeface="Comic Sans MS"/>
                <a:ea typeface="Comic Sans MS"/>
                <a:cs typeface="Comic Sans MS"/>
                <a:sym typeface="Comic Sans MS"/>
              </a:rPr>
              <a:t>Ecosia is a search engine</a:t>
            </a:r>
            <a:r>
              <a:rPr lang="tr" sz="2100"/>
              <a:t> </a:t>
            </a:r>
            <a:endParaRPr sz="1700">
              <a:latin typeface="Open Sans"/>
              <a:ea typeface="Open Sans"/>
              <a:cs typeface="Open Sans"/>
              <a:sym typeface="Open Sans"/>
            </a:endParaRPr>
          </a:p>
        </p:txBody>
      </p:sp>
      <p:sp>
        <p:nvSpPr>
          <p:cNvPr id="143" name="Google Shape;143;p22"/>
          <p:cNvSpPr txBox="1"/>
          <p:nvPr/>
        </p:nvSpPr>
        <p:spPr>
          <a:xfrm>
            <a:off x="1982800" y="611425"/>
            <a:ext cx="4149600" cy="7143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b="1" lang="tr" sz="1600">
                <a:solidFill>
                  <a:schemeClr val="accent5"/>
                </a:solidFill>
                <a:latin typeface="Comic Sans MS"/>
                <a:ea typeface="Comic Sans MS"/>
                <a:cs typeface="Comic Sans MS"/>
                <a:sym typeface="Comic Sans MS"/>
              </a:rPr>
              <a:t>It is </a:t>
            </a:r>
            <a:r>
              <a:rPr b="1" lang="tr" sz="1600">
                <a:solidFill>
                  <a:schemeClr val="accent5"/>
                </a:solidFill>
                <a:latin typeface="Comic Sans MS"/>
                <a:ea typeface="Comic Sans MS"/>
                <a:cs typeface="Comic Sans MS"/>
                <a:sym typeface="Comic Sans MS"/>
              </a:rPr>
              <a:t>managed by the homonymous company Ecosia GmbH based in Berlin</a:t>
            </a:r>
            <a:r>
              <a:rPr lang="tr" sz="1600">
                <a:latin typeface="Comic Sans MS"/>
                <a:ea typeface="Comic Sans MS"/>
                <a:cs typeface="Comic Sans MS"/>
                <a:sym typeface="Comic Sans MS"/>
              </a:rPr>
              <a:t>.</a:t>
            </a:r>
            <a:endParaRPr sz="1200">
              <a:latin typeface="Comic Sans MS"/>
              <a:ea typeface="Comic Sans MS"/>
              <a:cs typeface="Comic Sans MS"/>
              <a:sym typeface="Comic Sans MS"/>
            </a:endParaRPr>
          </a:p>
        </p:txBody>
      </p:sp>
      <p:sp>
        <p:nvSpPr>
          <p:cNvPr id="144" name="Google Shape;144;p22"/>
          <p:cNvSpPr txBox="1"/>
          <p:nvPr/>
        </p:nvSpPr>
        <p:spPr>
          <a:xfrm>
            <a:off x="117750" y="3490100"/>
            <a:ext cx="8908500" cy="18408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0"/>
              </a:spcAft>
              <a:buNone/>
            </a:pPr>
            <a:r>
              <a:rPr b="1" lang="tr" sz="1600">
                <a:solidFill>
                  <a:schemeClr val="lt1"/>
                </a:solidFill>
                <a:latin typeface="Comic Sans MS"/>
                <a:ea typeface="Comic Sans MS"/>
                <a:cs typeface="Comic Sans MS"/>
                <a:sym typeface="Comic Sans MS"/>
              </a:rPr>
              <a:t>T</a:t>
            </a:r>
            <a:r>
              <a:rPr b="1" lang="tr" sz="1600">
                <a:solidFill>
                  <a:schemeClr val="lt1"/>
                </a:solidFill>
                <a:latin typeface="Comic Sans MS"/>
                <a:ea typeface="Comic Sans MS"/>
                <a:cs typeface="Comic Sans MS"/>
                <a:sym typeface="Comic Sans MS"/>
              </a:rPr>
              <a:t>he company claims to donate 80% of the proceeds from online advertising to support reforestation programs in various states around the world.  </a:t>
            </a:r>
            <a:endParaRPr b="1" sz="1600">
              <a:solidFill>
                <a:schemeClr val="lt1"/>
              </a:solidFill>
              <a:latin typeface="Comic Sans MS"/>
              <a:ea typeface="Comic Sans MS"/>
              <a:cs typeface="Comic Sans MS"/>
              <a:sym typeface="Comic Sans MS"/>
            </a:endParaRPr>
          </a:p>
          <a:p>
            <a:pPr indent="0" lvl="0" marL="0" rtl="0" algn="just">
              <a:lnSpc>
                <a:spcPct val="115000"/>
              </a:lnSpc>
              <a:spcBef>
                <a:spcPts val="1200"/>
              </a:spcBef>
              <a:spcAft>
                <a:spcPts val="0"/>
              </a:spcAft>
              <a:buNone/>
            </a:pPr>
            <a:r>
              <a:rPr b="1" lang="tr" sz="1600">
                <a:solidFill>
                  <a:schemeClr val="lt1"/>
                </a:solidFill>
                <a:latin typeface="Comic Sans MS"/>
                <a:ea typeface="Comic Sans MS"/>
                <a:cs typeface="Comic Sans MS"/>
                <a:sym typeface="Comic Sans MS"/>
              </a:rPr>
              <a:t>Ecosia.org is a certified B Corporation, which has “rigorous standards of social and environmental performance, accountability, and transparency.”</a:t>
            </a:r>
            <a:endParaRPr b="1" sz="1600">
              <a:solidFill>
                <a:schemeClr val="lt1"/>
              </a:solidFill>
              <a:latin typeface="Comic Sans MS"/>
              <a:ea typeface="Comic Sans MS"/>
              <a:cs typeface="Comic Sans MS"/>
              <a:sym typeface="Comic Sans MS"/>
            </a:endParaRPr>
          </a:p>
          <a:p>
            <a:pPr indent="0" lvl="0" marL="0" rtl="0" algn="l">
              <a:spcBef>
                <a:spcPts val="1200"/>
              </a:spcBef>
              <a:spcAft>
                <a:spcPts val="0"/>
              </a:spcAft>
              <a:buNone/>
            </a:pPr>
            <a:r>
              <a:t/>
            </a:r>
            <a:endParaRPr>
              <a:solidFill>
                <a:schemeClr val="lt1"/>
              </a:solidFill>
              <a:latin typeface="Open Sans"/>
              <a:ea typeface="Open Sans"/>
              <a:cs typeface="Open Sans"/>
              <a:sym typeface="Open Sans"/>
            </a:endParaRPr>
          </a:p>
        </p:txBody>
      </p:sp>
      <p:sp>
        <p:nvSpPr>
          <p:cNvPr id="145" name="Google Shape;145;p22"/>
          <p:cNvSpPr/>
          <p:nvPr/>
        </p:nvSpPr>
        <p:spPr>
          <a:xfrm>
            <a:off x="1312688" y="2370300"/>
            <a:ext cx="443100" cy="402900"/>
          </a:xfrm>
          <a:prstGeom prst="downArrow">
            <a:avLst>
              <a:gd fmla="val 50000" name="adj1"/>
              <a:gd fmla="val 50000" name="adj2"/>
            </a:avLst>
          </a:prstGeom>
          <a:solidFill>
            <a:schemeClr val="accent5"/>
          </a:solidFill>
          <a:ln cap="flat" cmpd="sng" w="9525">
            <a:solidFill>
              <a:srgbClr val="A61C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txBox="1"/>
          <p:nvPr/>
        </p:nvSpPr>
        <p:spPr>
          <a:xfrm>
            <a:off x="207638" y="2854588"/>
            <a:ext cx="2653200" cy="554100"/>
          </a:xfrm>
          <a:prstGeom prst="rect">
            <a:avLst/>
          </a:prstGeom>
          <a:solidFill>
            <a:schemeClr val="lt1"/>
          </a:solidFill>
          <a:ln cap="flat" cmpd="sng" w="9525">
            <a:solidFill>
              <a:schemeClr val="accent5"/>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tr" sz="1200">
                <a:solidFill>
                  <a:schemeClr val="accent5"/>
                </a:solidFill>
                <a:highlight>
                  <a:srgbClr val="FFFFFF"/>
                </a:highlight>
                <a:latin typeface="Comic Sans MS"/>
                <a:ea typeface="Comic Sans MS"/>
                <a:cs typeface="Comic Sans MS"/>
                <a:sym typeface="Comic Sans MS"/>
              </a:rPr>
              <a:t>(intransitive verb) to walk with a loud heavy step usually in anger</a:t>
            </a:r>
            <a:endParaRPr b="1" sz="1800">
              <a:solidFill>
                <a:schemeClr val="accent5"/>
              </a:solidFill>
              <a:latin typeface="Comic Sans MS"/>
              <a:ea typeface="Comic Sans MS"/>
              <a:cs typeface="Comic Sans MS"/>
              <a:sym typeface="Comic Sans MS"/>
            </a:endParaRPr>
          </a:p>
        </p:txBody>
      </p:sp>
      <p:pic>
        <p:nvPicPr>
          <p:cNvPr id="147" name="Google Shape;147;p22"/>
          <p:cNvPicPr preferRelativeResize="0"/>
          <p:nvPr/>
        </p:nvPicPr>
        <p:blipFill>
          <a:blip r:embed="rId5">
            <a:alphaModFix/>
          </a:blip>
          <a:stretch>
            <a:fillRect/>
          </a:stretch>
        </p:blipFill>
        <p:spPr>
          <a:xfrm>
            <a:off x="672213" y="1513400"/>
            <a:ext cx="1724025" cy="666750"/>
          </a:xfrm>
          <a:prstGeom prst="rect">
            <a:avLst/>
          </a:prstGeom>
          <a:noFill/>
          <a:ln cap="flat" cmpd="sng" w="9525">
            <a:solidFill>
              <a:schemeClr val="accent5"/>
            </a:solidFill>
            <a:prstDash val="solid"/>
            <a:round/>
            <a:headEnd len="sm" w="sm" type="none"/>
            <a:tailEnd len="sm" w="sm" type="none"/>
          </a:ln>
        </p:spPr>
      </p:pic>
      <p:sp>
        <p:nvSpPr>
          <p:cNvPr id="148" name="Google Shape;148;p22"/>
          <p:cNvSpPr txBox="1"/>
          <p:nvPr/>
        </p:nvSpPr>
        <p:spPr>
          <a:xfrm>
            <a:off x="257975" y="804175"/>
            <a:ext cx="1724100" cy="402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tr" sz="1100" u="sng">
                <a:solidFill>
                  <a:schemeClr val="hlink"/>
                </a:solidFill>
                <a:hlinkClick r:id="rId6"/>
              </a:rPr>
              <a:t>Ecosia - the search engine that plants trees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42"/>
                                        </p:tgtEl>
                                        <p:attrNameLst>
                                          <p:attrName>style.visibility</p:attrName>
                                        </p:attrNameLst>
                                      </p:cBhvr>
                                      <p:to>
                                        <p:strVal val="visible"/>
                                      </p:to>
                                    </p:set>
                                    <p:animEffect filter="fade" transition="in">
                                      <p:cBhvr>
                                        <p:cTn dur="1000"/>
                                        <p:tgtEl>
                                          <p:spTgt spid="142"/>
                                        </p:tgtEl>
                                      </p:cBhvr>
                                    </p:animEffect>
                                  </p:childTnLst>
                                </p:cTn>
                              </p:par>
                              <p:par>
                                <p:cTn fill="hold" nodeType="withEffect" presetClass="entr" presetID="10" presetSubtype="0">
                                  <p:stCondLst>
                                    <p:cond delay="0"/>
                                  </p:stCondLst>
                                  <p:childTnLst>
                                    <p:set>
                                      <p:cBhvr>
                                        <p:cTn dur="1" fill="hold">
                                          <p:stCondLst>
                                            <p:cond delay="0"/>
                                          </p:stCondLst>
                                        </p:cTn>
                                        <p:tgtEl>
                                          <p:spTgt spid="143"/>
                                        </p:tgtEl>
                                        <p:attrNameLst>
                                          <p:attrName>style.visibility</p:attrName>
                                        </p:attrNameLst>
                                      </p:cBhvr>
                                      <p:to>
                                        <p:strVal val="visible"/>
                                      </p:to>
                                    </p:set>
                                    <p:animEffect filter="fade" transition="in">
                                      <p:cBhvr>
                                        <p:cTn dur="1000"/>
                                        <p:tgtEl>
                                          <p:spTgt spid="143"/>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145">
                                            <p:txEl>
                                              <p:pRg end="0" st="0"/>
                                            </p:txEl>
                                          </p:spTgt>
                                        </p:tgtEl>
                                        <p:attrNameLst>
                                          <p:attrName>style.visibility</p:attrName>
                                        </p:attrNameLst>
                                      </p:cBhvr>
                                      <p:to>
                                        <p:strVal val="visible"/>
                                      </p:to>
                                    </p:set>
                                    <p:animEffect filter="fade" transition="in">
                                      <p:cBhvr>
                                        <p:cTn dur="1000"/>
                                        <p:tgtEl>
                                          <p:spTgt spid="145">
                                            <p:txEl>
                                              <p:pRg end="0" st="0"/>
                                            </p:txEl>
                                          </p:spTgt>
                                        </p:tgtEl>
                                      </p:cBhvr>
                                    </p:animEffect>
                                  </p:childTnLst>
                                </p:cTn>
                              </p:par>
                            </p:childTnLst>
                          </p:cTn>
                        </p:par>
                        <p:par>
                          <p:cTn fill="hold">
                            <p:stCondLst>
                              <p:cond delay="3000"/>
                            </p:stCondLst>
                            <p:childTnLst>
                              <p:par>
                                <p:cTn fill="hold" nodeType="afterEffect" presetClass="entr" presetID="2" presetSubtype="2">
                                  <p:stCondLst>
                                    <p:cond delay="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1000"/>
                                        <p:tgtEl>
                                          <p:spTgt spid="144"/>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Gogooligans / Svetlana &amp; Ancuta</a:t>
            </a:r>
            <a:endParaRPr/>
          </a:p>
        </p:txBody>
      </p:sp>
      <p:pic>
        <p:nvPicPr>
          <p:cNvPr id="154" name="Google Shape;154;p23"/>
          <p:cNvPicPr preferRelativeResize="0"/>
          <p:nvPr/>
        </p:nvPicPr>
        <p:blipFill>
          <a:blip r:embed="rId3">
            <a:alphaModFix/>
          </a:blip>
          <a:stretch>
            <a:fillRect/>
          </a:stretch>
        </p:blipFill>
        <p:spPr>
          <a:xfrm>
            <a:off x="0" y="1088725"/>
            <a:ext cx="6317649" cy="3888249"/>
          </a:xfrm>
          <a:prstGeom prst="rect">
            <a:avLst/>
          </a:prstGeom>
          <a:noFill/>
          <a:ln>
            <a:noFill/>
          </a:ln>
        </p:spPr>
      </p:pic>
      <p:pic>
        <p:nvPicPr>
          <p:cNvPr id="155" name="Google Shape;155;p23"/>
          <p:cNvPicPr preferRelativeResize="0"/>
          <p:nvPr/>
        </p:nvPicPr>
        <p:blipFill>
          <a:blip r:embed="rId4">
            <a:alphaModFix/>
          </a:blip>
          <a:stretch>
            <a:fillRect/>
          </a:stretch>
        </p:blipFill>
        <p:spPr>
          <a:xfrm rot="870501">
            <a:off x="6156611" y="276503"/>
            <a:ext cx="2767307" cy="2109245"/>
          </a:xfrm>
          <a:prstGeom prst="rect">
            <a:avLst/>
          </a:prstGeom>
          <a:noFill/>
          <a:ln>
            <a:noFill/>
          </a:ln>
        </p:spPr>
      </p:pic>
      <p:sp>
        <p:nvSpPr>
          <p:cNvPr id="156" name="Google Shape;156;p23"/>
          <p:cNvSpPr txBox="1"/>
          <p:nvPr/>
        </p:nvSpPr>
        <p:spPr>
          <a:xfrm rot="-757955">
            <a:off x="6150788" y="2728900"/>
            <a:ext cx="3000023" cy="106961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tr" sz="1150">
                <a:solidFill>
                  <a:srgbClr val="CC0000"/>
                </a:solidFill>
                <a:highlight>
                  <a:srgbClr val="FFFFFF"/>
                </a:highlight>
              </a:rPr>
              <a:t>GoGooligans</a:t>
            </a:r>
            <a:r>
              <a:rPr b="1" lang="tr" sz="1150">
                <a:solidFill>
                  <a:srgbClr val="CC0000"/>
                </a:solidFill>
                <a:highlight>
                  <a:srgbClr val="FFFFFF"/>
                </a:highlight>
              </a:rPr>
              <a:t> is a search engine for kids and teens. </a:t>
            </a:r>
            <a:r>
              <a:rPr b="1" lang="tr" sz="1150">
                <a:solidFill>
                  <a:srgbClr val="CC0000"/>
                </a:solidFill>
                <a:highlight>
                  <a:srgbClr val="FFFFFF"/>
                </a:highlight>
              </a:rPr>
              <a:t>Gogooligans</a:t>
            </a:r>
            <a:r>
              <a:rPr b="1" lang="tr" sz="1150">
                <a:solidFill>
                  <a:srgbClr val="CC0000"/>
                </a:solidFill>
                <a:highlight>
                  <a:srgbClr val="FFFFFF"/>
                </a:highlight>
              </a:rPr>
              <a:t>.com incorporates a 7-step filtering/prevention process so that content is presented safely.</a:t>
            </a:r>
            <a:endParaRPr b="1" sz="1500">
              <a:solidFill>
                <a:srgbClr val="CC0000"/>
              </a:solidFill>
            </a:endParaRPr>
          </a:p>
        </p:txBody>
      </p:sp>
      <p:sp>
        <p:nvSpPr>
          <p:cNvPr id="157" name="Google Shape;157;p23"/>
          <p:cNvSpPr txBox="1"/>
          <p:nvPr/>
        </p:nvSpPr>
        <p:spPr>
          <a:xfrm rot="758291">
            <a:off x="5943976" y="4038113"/>
            <a:ext cx="3000089" cy="83103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u="sng">
                <a:solidFill>
                  <a:schemeClr val="hlink"/>
                </a:solidFill>
                <a:hlinkClick r:id="rId5"/>
              </a:rPr>
              <a:t>https://www.lures.info/childrens_search/gogooligans.html</a:t>
            </a:r>
            <a:endParaRPr>
              <a:solidFill>
                <a:srgbClr val="1155CC"/>
              </a:solidFill>
            </a:endParaRPr>
          </a:p>
          <a:p>
            <a:pPr indent="0" lvl="0" marL="0" rtl="0" algn="l">
              <a:spcBef>
                <a:spcPts val="0"/>
              </a:spcBef>
              <a:spcAft>
                <a:spcPts val="0"/>
              </a:spcAft>
              <a:buNone/>
            </a:pPr>
            <a:r>
              <a:t/>
            </a:r>
            <a:endParaRPr>
              <a:solidFill>
                <a:srgbClr val="1155CC"/>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Fact Monster / Venera &amp; Vizbulite</a:t>
            </a:r>
            <a:endParaRPr/>
          </a:p>
        </p:txBody>
      </p:sp>
      <p:sp>
        <p:nvSpPr>
          <p:cNvPr id="163" name="Google Shape;163;p24"/>
          <p:cNvSpPr txBox="1"/>
          <p:nvPr>
            <p:ph idx="1" type="body"/>
          </p:nvPr>
        </p:nvSpPr>
        <p:spPr>
          <a:xfrm>
            <a:off x="311700" y="1266325"/>
            <a:ext cx="8520600" cy="7549800"/>
          </a:xfrm>
          <a:prstGeom prst="rect">
            <a:avLst/>
          </a:prstGeom>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rPr lang="tr"/>
              <a:t>I</a:t>
            </a:r>
            <a:endParaRPr/>
          </a:p>
        </p:txBody>
      </p:sp>
      <p:pic>
        <p:nvPicPr>
          <p:cNvPr id="164" name="Google Shape;164;p24"/>
          <p:cNvPicPr preferRelativeResize="0"/>
          <p:nvPr/>
        </p:nvPicPr>
        <p:blipFill rotWithShape="1">
          <a:blip r:embed="rId3">
            <a:alphaModFix/>
          </a:blip>
          <a:srcRect b="-3530" l="0" r="0" t="0"/>
          <a:stretch/>
        </p:blipFill>
        <p:spPr>
          <a:xfrm>
            <a:off x="1309225" y="1333625"/>
            <a:ext cx="4830650" cy="3419400"/>
          </a:xfrm>
          <a:prstGeom prst="rect">
            <a:avLst/>
          </a:prstGeom>
          <a:noFill/>
          <a:ln>
            <a:noFill/>
          </a:ln>
        </p:spPr>
      </p:pic>
      <p:pic>
        <p:nvPicPr>
          <p:cNvPr id="165" name="Google Shape;165;p24"/>
          <p:cNvPicPr preferRelativeResize="0"/>
          <p:nvPr/>
        </p:nvPicPr>
        <p:blipFill>
          <a:blip r:embed="rId4">
            <a:alphaModFix/>
          </a:blip>
          <a:stretch>
            <a:fillRect/>
          </a:stretch>
        </p:blipFill>
        <p:spPr>
          <a:xfrm>
            <a:off x="6639875" y="1416575"/>
            <a:ext cx="1905000" cy="285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D9EEB"/>
        </a:solidFill>
      </p:bgPr>
    </p:bg>
    <p:spTree>
      <p:nvGrpSpPr>
        <p:cNvPr id="71" name="Shape 71"/>
        <p:cNvGrpSpPr/>
        <p:nvPr/>
      </p:nvGrpSpPr>
      <p:grpSpPr>
        <a:xfrm>
          <a:off x="0" y="0"/>
          <a:ext cx="0" cy="0"/>
          <a:chOff x="0" y="0"/>
          <a:chExt cx="0" cy="0"/>
        </a:xfrm>
      </p:grpSpPr>
      <p:sp>
        <p:nvSpPr>
          <p:cNvPr id="72" name="Google Shape;72;p14"/>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Kidrex/ Ana &amp; Tuğba</a:t>
            </a:r>
            <a:endParaRPr/>
          </a:p>
        </p:txBody>
      </p:sp>
      <p:sp>
        <p:nvSpPr>
          <p:cNvPr id="73" name="Google Shape;73;p14"/>
          <p:cNvSpPr txBox="1"/>
          <p:nvPr>
            <p:ph idx="1" type="body"/>
          </p:nvPr>
        </p:nvSpPr>
        <p:spPr>
          <a:xfrm>
            <a:off x="150575" y="997500"/>
            <a:ext cx="8520600" cy="3956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tr" sz="2600" u="sng">
                <a:solidFill>
                  <a:schemeClr val="hlink"/>
                </a:solidFill>
                <a:latin typeface="Arial"/>
                <a:ea typeface="Arial"/>
                <a:cs typeface="Arial"/>
                <a:sym typeface="Arial"/>
                <a:hlinkClick r:id="rId3"/>
              </a:rPr>
              <a:t>KidRex - Kid Safe Search Engine - Now powered by Alarms.org</a:t>
            </a:r>
            <a:endParaRPr sz="3300"/>
          </a:p>
          <a:p>
            <a:pPr indent="0" lvl="0" marL="0" rtl="0" algn="l">
              <a:spcBef>
                <a:spcPts val="1200"/>
              </a:spcBef>
              <a:spcAft>
                <a:spcPts val="0"/>
              </a:spcAft>
              <a:buNone/>
            </a:pPr>
            <a:r>
              <a:t/>
            </a:r>
            <a:endParaRPr sz="3300"/>
          </a:p>
          <a:p>
            <a:pPr indent="0" lvl="0" marL="0" rtl="0" algn="l">
              <a:spcBef>
                <a:spcPts val="1200"/>
              </a:spcBef>
              <a:spcAft>
                <a:spcPts val="0"/>
              </a:spcAft>
              <a:buNone/>
            </a:pPr>
            <a:r>
              <a:t/>
            </a:r>
            <a:endParaRPr sz="3300"/>
          </a:p>
          <a:p>
            <a:pPr indent="0" lvl="0" marL="0" rtl="0" algn="l">
              <a:spcBef>
                <a:spcPts val="1200"/>
              </a:spcBef>
              <a:spcAft>
                <a:spcPts val="1200"/>
              </a:spcAft>
              <a:buNone/>
            </a:pPr>
            <a:r>
              <a:t/>
            </a:r>
            <a:endParaRPr sz="3300"/>
          </a:p>
        </p:txBody>
      </p:sp>
      <p:pic>
        <p:nvPicPr>
          <p:cNvPr id="74" name="Google Shape;74;p14"/>
          <p:cNvPicPr preferRelativeResize="0"/>
          <p:nvPr/>
        </p:nvPicPr>
        <p:blipFill>
          <a:blip r:embed="rId4">
            <a:alphaModFix/>
          </a:blip>
          <a:stretch>
            <a:fillRect/>
          </a:stretch>
        </p:blipFill>
        <p:spPr>
          <a:xfrm>
            <a:off x="6285100" y="1866775"/>
            <a:ext cx="1772375" cy="1772400"/>
          </a:xfrm>
          <a:prstGeom prst="rect">
            <a:avLst/>
          </a:prstGeom>
          <a:noFill/>
          <a:ln>
            <a:noFill/>
          </a:ln>
        </p:spPr>
      </p:pic>
      <p:pic>
        <p:nvPicPr>
          <p:cNvPr id="75" name="Google Shape;75;p14"/>
          <p:cNvPicPr preferRelativeResize="0"/>
          <p:nvPr/>
        </p:nvPicPr>
        <p:blipFill>
          <a:blip r:embed="rId5">
            <a:alphaModFix/>
          </a:blip>
          <a:stretch>
            <a:fillRect/>
          </a:stretch>
        </p:blipFill>
        <p:spPr>
          <a:xfrm flipH="1">
            <a:off x="201700" y="1970650"/>
            <a:ext cx="1435350" cy="833425"/>
          </a:xfrm>
          <a:prstGeom prst="rect">
            <a:avLst/>
          </a:prstGeom>
          <a:noFill/>
          <a:ln>
            <a:noFill/>
          </a:ln>
        </p:spPr>
      </p:pic>
      <p:pic>
        <p:nvPicPr>
          <p:cNvPr id="76" name="Google Shape;76;p14"/>
          <p:cNvPicPr preferRelativeResize="0"/>
          <p:nvPr/>
        </p:nvPicPr>
        <p:blipFill>
          <a:blip r:embed="rId6">
            <a:alphaModFix/>
          </a:blip>
          <a:stretch>
            <a:fillRect/>
          </a:stretch>
        </p:blipFill>
        <p:spPr>
          <a:xfrm>
            <a:off x="438175" y="2804075"/>
            <a:ext cx="815700" cy="815700"/>
          </a:xfrm>
          <a:prstGeom prst="rect">
            <a:avLst/>
          </a:prstGeom>
          <a:noFill/>
          <a:ln>
            <a:noFill/>
          </a:ln>
        </p:spPr>
      </p:pic>
      <p:sp>
        <p:nvSpPr>
          <p:cNvPr id="77" name="Google Shape;77;p14"/>
          <p:cNvSpPr txBox="1"/>
          <p:nvPr/>
        </p:nvSpPr>
        <p:spPr>
          <a:xfrm>
            <a:off x="-614250" y="1243325"/>
            <a:ext cx="118500" cy="42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78" name="Google Shape;78;p14"/>
          <p:cNvSpPr txBox="1"/>
          <p:nvPr/>
        </p:nvSpPr>
        <p:spPr>
          <a:xfrm>
            <a:off x="118400" y="3902350"/>
            <a:ext cx="8520600" cy="81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a:solidFill>
                  <a:srgbClr val="FF0000"/>
                </a:solidFill>
                <a:latin typeface="Open Sans"/>
                <a:ea typeface="Open Sans"/>
                <a:cs typeface="Open Sans"/>
                <a:sym typeface="Open Sans"/>
              </a:rPr>
              <a:t>Kayak</a:t>
            </a:r>
            <a:r>
              <a:rPr lang="tr">
                <a:latin typeface="Open Sans"/>
                <a:ea typeface="Open Sans"/>
                <a:cs typeface="Open Sans"/>
                <a:sym typeface="Open Sans"/>
              </a:rPr>
              <a:t> = </a:t>
            </a:r>
            <a:r>
              <a:rPr lang="tr" sz="1350">
                <a:solidFill>
                  <a:srgbClr val="303336"/>
                </a:solidFill>
                <a:highlight>
                  <a:srgbClr val="FFFFFF"/>
                </a:highlight>
                <a:latin typeface="Open Sans"/>
                <a:ea typeface="Open Sans"/>
                <a:cs typeface="Open Sans"/>
                <a:sym typeface="Open Sans"/>
              </a:rPr>
              <a:t>a light narrow boat that has both ends tapered to a point, is propelled by a double-bladed paddle, and often has a closed top except for an opening in which the paddler sits with the legs extended straight out in front</a:t>
            </a:r>
            <a:endParaRPr>
              <a:latin typeface="Open Sans"/>
              <a:ea typeface="Open Sans"/>
              <a:cs typeface="Open Sans"/>
              <a:sym typeface="Open Sans"/>
            </a:endParaRPr>
          </a:p>
        </p:txBody>
      </p:sp>
      <p:pic>
        <p:nvPicPr>
          <p:cNvPr id="79" name="Google Shape;79;p14"/>
          <p:cNvPicPr preferRelativeResize="0"/>
          <p:nvPr/>
        </p:nvPicPr>
        <p:blipFill>
          <a:blip r:embed="rId7">
            <a:alphaModFix/>
          </a:blip>
          <a:stretch>
            <a:fillRect/>
          </a:stretch>
        </p:blipFill>
        <p:spPr>
          <a:xfrm>
            <a:off x="2119965" y="1672624"/>
            <a:ext cx="3843084" cy="2160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FFFF"/>
        </a:solidFill>
      </p:bgPr>
    </p:bg>
    <p:spTree>
      <p:nvGrpSpPr>
        <p:cNvPr id="83" name="Shape 83"/>
        <p:cNvGrpSpPr/>
        <p:nvPr/>
      </p:nvGrpSpPr>
      <p:grpSpPr>
        <a:xfrm>
          <a:off x="0" y="0"/>
          <a:ext cx="0" cy="0"/>
          <a:chOff x="0" y="0"/>
          <a:chExt cx="0" cy="0"/>
        </a:xfrm>
      </p:grpSpPr>
      <p:sp>
        <p:nvSpPr>
          <p:cNvPr id="84" name="Google Shape;84;p15"/>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K</a:t>
            </a:r>
            <a:r>
              <a:rPr lang="tr"/>
              <a:t>idtopia</a:t>
            </a:r>
            <a:r>
              <a:rPr lang="tr"/>
              <a:t>/ Anda &amp; Burhan</a:t>
            </a:r>
            <a:endParaRPr/>
          </a:p>
        </p:txBody>
      </p:sp>
      <p:pic>
        <p:nvPicPr>
          <p:cNvPr id="85" name="Google Shape;85;p15">
            <a:hlinkClick r:id="rId3"/>
          </p:cNvPr>
          <p:cNvPicPr preferRelativeResize="0"/>
          <p:nvPr/>
        </p:nvPicPr>
        <p:blipFill>
          <a:blip r:embed="rId4">
            <a:alphaModFix/>
          </a:blip>
          <a:stretch>
            <a:fillRect/>
          </a:stretch>
        </p:blipFill>
        <p:spPr>
          <a:xfrm>
            <a:off x="683525" y="1499675"/>
            <a:ext cx="3377775" cy="935375"/>
          </a:xfrm>
          <a:prstGeom prst="rect">
            <a:avLst/>
          </a:prstGeom>
          <a:noFill/>
          <a:ln>
            <a:noFill/>
          </a:ln>
        </p:spPr>
      </p:pic>
      <p:sp>
        <p:nvSpPr>
          <p:cNvPr id="86" name="Google Shape;86;p15"/>
          <p:cNvSpPr txBox="1"/>
          <p:nvPr/>
        </p:nvSpPr>
        <p:spPr>
          <a:xfrm>
            <a:off x="1065875" y="3631425"/>
            <a:ext cx="71514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tr" sz="2700">
                <a:solidFill>
                  <a:srgbClr val="FF0000"/>
                </a:solidFill>
                <a:highlight>
                  <a:schemeClr val="accent6"/>
                </a:highlight>
                <a:latin typeface="Open Sans"/>
                <a:ea typeface="Open Sans"/>
                <a:cs typeface="Open Sans"/>
                <a:sym typeface="Open Sans"/>
              </a:rPr>
              <a:t>CLAP</a:t>
            </a:r>
            <a:r>
              <a:rPr lang="tr">
                <a:latin typeface="Open Sans"/>
                <a:ea typeface="Open Sans"/>
                <a:cs typeface="Open Sans"/>
                <a:sym typeface="Open Sans"/>
              </a:rPr>
              <a:t>:</a:t>
            </a:r>
            <a:r>
              <a:rPr b="1" lang="tr">
                <a:latin typeface="Open Sans"/>
                <a:ea typeface="Open Sans"/>
                <a:cs typeface="Open Sans"/>
                <a:sym typeface="Open Sans"/>
              </a:rPr>
              <a:t>to bring two hands together forcefully, creating a sharp sound</a:t>
            </a:r>
            <a:endParaRPr b="1">
              <a:latin typeface="Open Sans"/>
              <a:ea typeface="Open Sans"/>
              <a:cs typeface="Open Sans"/>
              <a:sym typeface="Open Sans"/>
            </a:endParaRPr>
          </a:p>
        </p:txBody>
      </p:sp>
      <p:pic>
        <p:nvPicPr>
          <p:cNvPr id="87" name="Google Shape;87;p15"/>
          <p:cNvPicPr preferRelativeResize="0"/>
          <p:nvPr/>
        </p:nvPicPr>
        <p:blipFill>
          <a:blip r:embed="rId5">
            <a:alphaModFix/>
          </a:blip>
          <a:stretch>
            <a:fillRect/>
          </a:stretch>
        </p:blipFill>
        <p:spPr>
          <a:xfrm>
            <a:off x="4504451" y="1834300"/>
            <a:ext cx="4247449" cy="17971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85"/>
                                        </p:tgtEl>
                                        <p:attrNameLst>
                                          <p:attrName>style.visibility</p:attrName>
                                        </p:attrNameLst>
                                      </p:cBhvr>
                                      <p:to>
                                        <p:strVal val="visible"/>
                                      </p:to>
                                    </p:set>
                                    <p:anim calcmode="lin" valueType="num">
                                      <p:cBhvr additive="base">
                                        <p:cTn dur="1000"/>
                                        <p:tgtEl>
                                          <p:spTgt spid="85"/>
                                        </p:tgtEl>
                                        <p:attrNameLst>
                                          <p:attrName>ppt_x</p:attrName>
                                        </p:attrNameLst>
                                      </p:cBhvr>
                                      <p:tavLst>
                                        <p:tav fmla="" tm="0">
                                          <p:val>
                                            <p:strVal val="#ppt_x+1"/>
                                          </p:val>
                                        </p:tav>
                                        <p:tav fmla="" tm="100000">
                                          <p:val>
                                            <p:strVal val="#ppt_x"/>
                                          </p:val>
                                        </p:tav>
                                      </p:tavLst>
                                    </p:anim>
                                  </p:childTnLst>
                                </p:cTn>
                              </p:par>
                            </p:childTnLst>
                          </p:cTn>
                        </p:par>
                        <p:par>
                          <p:cTn fill="hold">
                            <p:stCondLst>
                              <p:cond delay="1000"/>
                            </p:stCondLst>
                            <p:childTnLst>
                              <p:par>
                                <p:cTn fill="hold" nodeType="afterEffect" presetClass="exit" presetID="2" presetSubtype="4">
                                  <p:stCondLst>
                                    <p:cond delay="0"/>
                                  </p:stCondLst>
                                  <p:childTnLst>
                                    <p:anim calcmode="lin" valueType="num">
                                      <p:cBhvr additive="base">
                                        <p:cTn dur="1000"/>
                                        <p:tgtEl>
                                          <p:spTgt spid="86"/>
                                        </p:tgtEl>
                                        <p:attrNameLst>
                                          <p:attrName>ppt_y</p:attrName>
                                        </p:attrNameLst>
                                      </p:cBhvr>
                                      <p:tavLst>
                                        <p:tav fmla="" tm="0">
                                          <p:val>
                                            <p:strVal val="#ppt_y"/>
                                          </p:val>
                                        </p:tav>
                                        <p:tav fmla="" tm="100000">
                                          <p:val>
                                            <p:strVal val="#ppt_y+1"/>
                                          </p:val>
                                        </p:tav>
                                      </p:tavLst>
                                    </p:anim>
                                    <p:set>
                                      <p:cBhvr>
                                        <p:cTn dur="1" fill="hold">
                                          <p:stCondLst>
                                            <p:cond delay="1000"/>
                                          </p:stCondLst>
                                        </p:cTn>
                                        <p:tgtEl>
                                          <p:spTgt spid="8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91" name="Shape 91"/>
        <p:cNvGrpSpPr/>
        <p:nvPr/>
      </p:nvGrpSpPr>
      <p:grpSpPr>
        <a:xfrm>
          <a:off x="0" y="0"/>
          <a:ext cx="0" cy="0"/>
          <a:chOff x="0" y="0"/>
          <a:chExt cx="0" cy="0"/>
        </a:xfrm>
      </p:grpSpPr>
      <p:sp>
        <p:nvSpPr>
          <p:cNvPr id="92" name="Google Shape;92;p16"/>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Duck Duck Go / Denis &amp; Esther</a:t>
            </a:r>
            <a:endParaRPr/>
          </a:p>
        </p:txBody>
      </p:sp>
      <p:sp>
        <p:nvSpPr>
          <p:cNvPr id="93" name="Google Shape;93;p16"/>
          <p:cNvSpPr txBox="1"/>
          <p:nvPr>
            <p:ph idx="1" type="body"/>
          </p:nvPr>
        </p:nvSpPr>
        <p:spPr>
          <a:xfrm>
            <a:off x="311700" y="1266325"/>
            <a:ext cx="8520600" cy="130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Duck Duck Go Search engine - </a:t>
            </a:r>
            <a:endParaRPr/>
          </a:p>
          <a:p>
            <a:pPr indent="0" lvl="0" marL="0" rtl="0" algn="l">
              <a:spcBef>
                <a:spcPts val="1200"/>
              </a:spcBef>
              <a:spcAft>
                <a:spcPts val="1200"/>
              </a:spcAft>
              <a:buNone/>
            </a:pPr>
            <a:r>
              <a:rPr lang="tr" u="sng">
                <a:solidFill>
                  <a:schemeClr val="hlink"/>
                </a:solidFill>
                <a:hlinkClick r:id="rId3"/>
              </a:rPr>
              <a:t>https://duckduckgo.com/</a:t>
            </a:r>
            <a:endParaRPr/>
          </a:p>
        </p:txBody>
      </p:sp>
      <p:pic>
        <p:nvPicPr>
          <p:cNvPr id="94" name="Google Shape;94;p16"/>
          <p:cNvPicPr preferRelativeResize="0"/>
          <p:nvPr/>
        </p:nvPicPr>
        <p:blipFill>
          <a:blip r:embed="rId4">
            <a:alphaModFix/>
          </a:blip>
          <a:stretch>
            <a:fillRect/>
          </a:stretch>
        </p:blipFill>
        <p:spPr>
          <a:xfrm>
            <a:off x="5606248" y="445023"/>
            <a:ext cx="2089575" cy="1737500"/>
          </a:xfrm>
          <a:prstGeom prst="rect">
            <a:avLst/>
          </a:prstGeom>
          <a:noFill/>
          <a:ln>
            <a:noFill/>
          </a:ln>
        </p:spPr>
      </p:pic>
      <p:sp>
        <p:nvSpPr>
          <p:cNvPr id="95" name="Google Shape;95;p16"/>
          <p:cNvSpPr txBox="1"/>
          <p:nvPr/>
        </p:nvSpPr>
        <p:spPr>
          <a:xfrm>
            <a:off x="3788675" y="2761825"/>
            <a:ext cx="4424400" cy="12621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tr">
                <a:latin typeface="Comic Sans MS"/>
                <a:ea typeface="Comic Sans MS"/>
                <a:cs typeface="Comic Sans MS"/>
                <a:sym typeface="Comic Sans MS"/>
              </a:rPr>
              <a:t>Any of numerous insects of the order Lepidoptera, generally distinguished from butterflies by their nocturnal activity, hairlike or feathery antennae, stout bodies, and the frenulum that holds the front and back wings together. </a:t>
            </a:r>
            <a:endParaRPr>
              <a:latin typeface="Comic Sans MS"/>
              <a:ea typeface="Comic Sans MS"/>
              <a:cs typeface="Comic Sans MS"/>
              <a:sym typeface="Comic Sans MS"/>
            </a:endParaRPr>
          </a:p>
        </p:txBody>
      </p:sp>
      <p:pic>
        <p:nvPicPr>
          <p:cNvPr id="96" name="Google Shape;96;p16"/>
          <p:cNvPicPr preferRelativeResize="0"/>
          <p:nvPr/>
        </p:nvPicPr>
        <p:blipFill>
          <a:blip r:embed="rId5">
            <a:alphaModFix/>
          </a:blip>
          <a:stretch>
            <a:fillRect/>
          </a:stretch>
        </p:blipFill>
        <p:spPr>
          <a:xfrm>
            <a:off x="1322025" y="3092838"/>
            <a:ext cx="1476375" cy="600075"/>
          </a:xfrm>
          <a:prstGeom prst="rect">
            <a:avLst/>
          </a:prstGeom>
          <a:noFill/>
          <a:ln>
            <a:noFill/>
          </a:ln>
        </p:spPr>
      </p:pic>
      <p:sp>
        <p:nvSpPr>
          <p:cNvPr id="97" name="Google Shape;97;p16"/>
          <p:cNvSpPr/>
          <p:nvPr/>
        </p:nvSpPr>
        <p:spPr>
          <a:xfrm>
            <a:off x="2982275" y="3153175"/>
            <a:ext cx="552000" cy="479400"/>
          </a:xfrm>
          <a:prstGeom prst="rightArrow">
            <a:avLst>
              <a:gd fmla="val 50000" name="adj1"/>
              <a:gd fmla="val 50000" name="adj2"/>
            </a:avLst>
          </a:prstGeom>
          <a:solidFill>
            <a:schemeClr val="accen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7"/>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Kidzsearch / Fatma &amp; Josipa</a:t>
            </a:r>
            <a:endParaRPr/>
          </a:p>
        </p:txBody>
      </p:sp>
      <p:sp>
        <p:nvSpPr>
          <p:cNvPr id="103" name="Google Shape;103;p17"/>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stretch=</a:t>
            </a:r>
            <a:endParaRPr/>
          </a:p>
          <a:p>
            <a:pPr indent="0" lvl="0" marL="0" rtl="0" algn="l">
              <a:spcBef>
                <a:spcPts val="1200"/>
              </a:spcBef>
              <a:spcAft>
                <a:spcPts val="0"/>
              </a:spcAft>
              <a:buNone/>
            </a:pPr>
            <a:r>
              <a:rPr lang="tr" sz="1050">
                <a:solidFill>
                  <a:srgbClr val="202124"/>
                </a:solidFill>
                <a:highlight>
                  <a:srgbClr val="FFFFFF"/>
                </a:highlight>
                <a:latin typeface="Arial"/>
                <a:ea typeface="Arial"/>
                <a:cs typeface="Arial"/>
                <a:sym typeface="Arial"/>
              </a:rPr>
              <a:t>an act of stretching one's limbs or body;</a:t>
            </a:r>
            <a:endParaRPr sz="1050">
              <a:solidFill>
                <a:srgbClr val="202124"/>
              </a:solidFill>
              <a:highlight>
                <a:srgbClr val="FFFFFF"/>
              </a:highlight>
              <a:latin typeface="Arial"/>
              <a:ea typeface="Arial"/>
              <a:cs typeface="Arial"/>
              <a:sym typeface="Arial"/>
            </a:endParaRPr>
          </a:p>
          <a:p>
            <a:pPr indent="0" lvl="0" marL="0" rtl="0" algn="l">
              <a:spcBef>
                <a:spcPts val="1200"/>
              </a:spcBef>
              <a:spcAft>
                <a:spcPts val="1200"/>
              </a:spcAft>
              <a:buNone/>
            </a:pPr>
            <a:r>
              <a:rPr lang="tr" sz="1050">
                <a:solidFill>
                  <a:srgbClr val="202124"/>
                </a:solidFill>
                <a:highlight>
                  <a:srgbClr val="FFFFFF"/>
                </a:highlight>
                <a:latin typeface="Arial"/>
                <a:ea typeface="Arial"/>
                <a:cs typeface="Arial"/>
                <a:sym typeface="Arial"/>
              </a:rPr>
              <a:t>a continuous area or expanse of land or water</a:t>
            </a:r>
            <a:endParaRPr sz="1050">
              <a:solidFill>
                <a:srgbClr val="202124"/>
              </a:solidFill>
              <a:highlight>
                <a:srgbClr val="FFFFFF"/>
              </a:highlight>
              <a:latin typeface="Arial"/>
              <a:ea typeface="Arial"/>
              <a:cs typeface="Arial"/>
              <a:sym typeface="Arial"/>
            </a:endParaRPr>
          </a:p>
        </p:txBody>
      </p:sp>
      <p:pic>
        <p:nvPicPr>
          <p:cNvPr id="104" name="Google Shape;104;p17"/>
          <p:cNvPicPr preferRelativeResize="0"/>
          <p:nvPr/>
        </p:nvPicPr>
        <p:blipFill>
          <a:blip r:embed="rId3">
            <a:alphaModFix/>
          </a:blip>
          <a:stretch>
            <a:fillRect/>
          </a:stretch>
        </p:blipFill>
        <p:spPr>
          <a:xfrm>
            <a:off x="5294463" y="119750"/>
            <a:ext cx="3419475" cy="952500"/>
          </a:xfrm>
          <a:prstGeom prst="rect">
            <a:avLst/>
          </a:prstGeom>
          <a:noFill/>
          <a:ln>
            <a:noFill/>
          </a:ln>
        </p:spPr>
      </p:pic>
      <p:pic>
        <p:nvPicPr>
          <p:cNvPr id="105" name="Google Shape;105;p17"/>
          <p:cNvPicPr preferRelativeResize="0"/>
          <p:nvPr/>
        </p:nvPicPr>
        <p:blipFill>
          <a:blip r:embed="rId4">
            <a:alphaModFix/>
          </a:blip>
          <a:stretch>
            <a:fillRect/>
          </a:stretch>
        </p:blipFill>
        <p:spPr>
          <a:xfrm>
            <a:off x="3300425" y="1152425"/>
            <a:ext cx="5629224" cy="38771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5"/>
        </a:solidFill>
      </p:bgPr>
    </p:bg>
    <p:spTree>
      <p:nvGrpSpPr>
        <p:cNvPr id="109" name="Shape 109"/>
        <p:cNvGrpSpPr/>
        <p:nvPr/>
      </p:nvGrpSpPr>
      <p:grpSpPr>
        <a:xfrm>
          <a:off x="0" y="0"/>
          <a:ext cx="0" cy="0"/>
          <a:chOff x="0" y="0"/>
          <a:chExt cx="0" cy="0"/>
        </a:xfrm>
      </p:grpSpPr>
      <p:sp>
        <p:nvSpPr>
          <p:cNvPr id="110" name="Google Shape;110;p18"/>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Kidssearch / Sana &amp; Kubilay</a:t>
            </a:r>
            <a:endParaRPr/>
          </a:p>
        </p:txBody>
      </p:sp>
      <p:pic>
        <p:nvPicPr>
          <p:cNvPr id="111" name="Google Shape;111;p18"/>
          <p:cNvPicPr preferRelativeResize="0"/>
          <p:nvPr/>
        </p:nvPicPr>
        <p:blipFill>
          <a:blip r:embed="rId3">
            <a:alphaModFix/>
          </a:blip>
          <a:stretch>
            <a:fillRect/>
          </a:stretch>
        </p:blipFill>
        <p:spPr>
          <a:xfrm>
            <a:off x="6722823" y="276648"/>
            <a:ext cx="2109475" cy="1403750"/>
          </a:xfrm>
          <a:prstGeom prst="rect">
            <a:avLst/>
          </a:prstGeom>
          <a:noFill/>
          <a:ln>
            <a:noFill/>
          </a:ln>
        </p:spPr>
      </p:pic>
      <p:sp>
        <p:nvSpPr>
          <p:cNvPr id="112" name="Google Shape;112;p18"/>
          <p:cNvSpPr txBox="1"/>
          <p:nvPr/>
        </p:nvSpPr>
        <p:spPr>
          <a:xfrm>
            <a:off x="4146850" y="1452313"/>
            <a:ext cx="2511300" cy="10773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tr" sz="2900">
                <a:solidFill>
                  <a:srgbClr val="FF0000"/>
                </a:solidFill>
                <a:latin typeface="Lemonada"/>
                <a:ea typeface="Lemonada"/>
                <a:cs typeface="Lemonada"/>
                <a:sym typeface="Lemonada"/>
              </a:rPr>
              <a:t>k</a:t>
            </a:r>
            <a:r>
              <a:rPr lang="tr" sz="2900">
                <a:solidFill>
                  <a:srgbClr val="FF00FF"/>
                </a:solidFill>
                <a:latin typeface="Lemonada"/>
                <a:ea typeface="Lemonada"/>
                <a:cs typeface="Lemonada"/>
                <a:sym typeface="Lemonada"/>
              </a:rPr>
              <a:t>ids </a:t>
            </a:r>
            <a:r>
              <a:rPr lang="tr" sz="2900">
                <a:solidFill>
                  <a:srgbClr val="FFFF00"/>
                </a:solidFill>
                <a:latin typeface="Lemonada"/>
                <a:ea typeface="Lemonada"/>
                <a:cs typeface="Lemonada"/>
                <a:sym typeface="Lemonada"/>
              </a:rPr>
              <a:t>s</a:t>
            </a:r>
            <a:r>
              <a:rPr lang="tr" sz="2900">
                <a:solidFill>
                  <a:srgbClr val="FF00FF"/>
                </a:solidFill>
                <a:latin typeface="Lemonada"/>
                <a:ea typeface="Lemonada"/>
                <a:cs typeface="Lemonada"/>
                <a:sym typeface="Lemonada"/>
              </a:rPr>
              <a:t>earch</a:t>
            </a:r>
            <a:endParaRPr sz="3900">
              <a:solidFill>
                <a:srgbClr val="FF00FF"/>
              </a:solidFill>
              <a:latin typeface="Lemonada"/>
              <a:ea typeface="Lemonada"/>
              <a:cs typeface="Lemonada"/>
              <a:sym typeface="Lemonada"/>
            </a:endParaRPr>
          </a:p>
        </p:txBody>
      </p:sp>
      <p:pic>
        <p:nvPicPr>
          <p:cNvPr id="113" name="Google Shape;113;p18"/>
          <p:cNvPicPr preferRelativeResize="0"/>
          <p:nvPr/>
        </p:nvPicPr>
        <p:blipFill>
          <a:blip r:embed="rId4">
            <a:alphaModFix/>
          </a:blip>
          <a:stretch>
            <a:fillRect/>
          </a:stretch>
        </p:blipFill>
        <p:spPr>
          <a:xfrm>
            <a:off x="311699" y="1152437"/>
            <a:ext cx="2758025" cy="2026387"/>
          </a:xfrm>
          <a:prstGeom prst="rect">
            <a:avLst/>
          </a:prstGeom>
          <a:noFill/>
          <a:ln>
            <a:noFill/>
          </a:ln>
        </p:spPr>
      </p:pic>
      <p:sp>
        <p:nvSpPr>
          <p:cNvPr id="114" name="Google Shape;114;p18"/>
          <p:cNvSpPr txBox="1"/>
          <p:nvPr/>
        </p:nvSpPr>
        <p:spPr>
          <a:xfrm>
            <a:off x="10208100" y="1514650"/>
            <a:ext cx="7346100" cy="857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15" name="Google Shape;115;p18"/>
          <p:cNvSpPr txBox="1"/>
          <p:nvPr/>
        </p:nvSpPr>
        <p:spPr>
          <a:xfrm>
            <a:off x="1218775" y="3117100"/>
            <a:ext cx="7004700" cy="2093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tr" sz="4000">
                <a:solidFill>
                  <a:srgbClr val="FF0000"/>
                </a:solidFill>
                <a:latin typeface="Open Sans"/>
                <a:ea typeface="Open Sans"/>
                <a:cs typeface="Open Sans"/>
                <a:sym typeface="Open Sans"/>
              </a:rPr>
              <a:t>D</a:t>
            </a:r>
            <a:r>
              <a:rPr lang="tr" sz="4000">
                <a:solidFill>
                  <a:srgbClr val="FF0000"/>
                </a:solidFill>
                <a:latin typeface="Open Sans"/>
                <a:ea typeface="Open Sans"/>
                <a:cs typeface="Open Sans"/>
                <a:sym typeface="Open Sans"/>
              </a:rPr>
              <a:t>J</a:t>
            </a:r>
            <a:r>
              <a:rPr b="1" i="1" lang="tr" sz="2100">
                <a:solidFill>
                  <a:srgbClr val="FF0000"/>
                </a:solidFill>
                <a:latin typeface="Lemonada"/>
                <a:ea typeface="Lemonada"/>
                <a:cs typeface="Lemonada"/>
                <a:sym typeface="Lemonada"/>
              </a:rPr>
              <a:t> </a:t>
            </a:r>
            <a:r>
              <a:rPr b="1" i="1" lang="tr" sz="2100">
                <a:latin typeface="Lemonada"/>
                <a:ea typeface="Lemonada"/>
                <a:cs typeface="Lemonada"/>
                <a:sym typeface="Lemonada"/>
              </a:rPr>
              <a:t>is what is known as DJ, which is an abbreviation of Disc Jockey, which means "the knight of records". It meanes the D J.</a:t>
            </a:r>
            <a:endParaRPr b="1" i="1" sz="2100">
              <a:latin typeface="Lemonada"/>
              <a:ea typeface="Lemonada"/>
              <a:cs typeface="Lemonada"/>
              <a:sym typeface="Lemonada"/>
            </a:endParaRPr>
          </a:p>
          <a:p>
            <a:pPr indent="0" lvl="0" marL="0" rtl="0" algn="l">
              <a:spcBef>
                <a:spcPts val="0"/>
              </a:spcBef>
              <a:spcAft>
                <a:spcPts val="0"/>
              </a:spcAft>
              <a:buNone/>
            </a:pPr>
            <a:r>
              <a:t/>
            </a:r>
            <a:endParaRPr sz="2100">
              <a:latin typeface="Open Sans"/>
              <a:ea typeface="Open Sans"/>
              <a:cs typeface="Open Sans"/>
              <a:sym typeface="Open Sans"/>
            </a:endParaRPr>
          </a:p>
          <a:p>
            <a:pPr indent="0" lvl="0" marL="0" rtl="0" algn="l">
              <a:spcBef>
                <a:spcPts val="0"/>
              </a:spcBef>
              <a:spcAft>
                <a:spcPts val="0"/>
              </a:spcAft>
              <a:buNone/>
            </a:pPr>
            <a:r>
              <a:t/>
            </a:r>
            <a:endParaRPr sz="210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pic>
        <p:nvPicPr>
          <p:cNvPr id="120" name="Google Shape;120;p19"/>
          <p:cNvPicPr preferRelativeResize="0"/>
          <p:nvPr/>
        </p:nvPicPr>
        <p:blipFill>
          <a:blip r:embed="rId3">
            <a:alphaModFix/>
          </a:blip>
          <a:stretch>
            <a:fillRect/>
          </a:stretch>
        </p:blipFill>
        <p:spPr>
          <a:xfrm>
            <a:off x="152400" y="152400"/>
            <a:ext cx="8602133" cy="48387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D966"/>
        </a:solidFill>
      </p:bgPr>
    </p:bg>
    <p:spTree>
      <p:nvGrpSpPr>
        <p:cNvPr id="124" name="Shape 124"/>
        <p:cNvGrpSpPr/>
        <p:nvPr/>
      </p:nvGrpSpPr>
      <p:grpSpPr>
        <a:xfrm>
          <a:off x="0" y="0"/>
          <a:ext cx="0" cy="0"/>
          <a:chOff x="0" y="0"/>
          <a:chExt cx="0" cy="0"/>
        </a:xfrm>
      </p:grpSpPr>
      <p:sp>
        <p:nvSpPr>
          <p:cNvPr id="125" name="Google Shape;125;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tr"/>
              <a:t>Wolfram Alpha / Nohaila (Jordan) &amp; Nilüfer (Turkey)</a:t>
            </a:r>
            <a:endParaRPr/>
          </a:p>
        </p:txBody>
      </p:sp>
      <p:sp>
        <p:nvSpPr>
          <p:cNvPr id="126" name="Google Shape;126;p20"/>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tr"/>
              <a:t>Meaning of </a:t>
            </a:r>
            <a:r>
              <a:rPr b="1" lang="tr"/>
              <a:t>Roll</a:t>
            </a:r>
            <a:r>
              <a:rPr lang="tr"/>
              <a:t>: (Verb) Moving by turning or rotating</a:t>
            </a:r>
            <a:endParaRPr/>
          </a:p>
          <a:p>
            <a:pPr indent="0" lvl="0" marL="0" rtl="0" algn="l">
              <a:spcBef>
                <a:spcPts val="1200"/>
              </a:spcBef>
              <a:spcAft>
                <a:spcPts val="0"/>
              </a:spcAft>
              <a:buNone/>
            </a:pPr>
            <a:r>
              <a:rPr lang="tr"/>
              <a:t>Link: </a:t>
            </a:r>
            <a:r>
              <a:rPr lang="tr" u="sng">
                <a:solidFill>
                  <a:schemeClr val="hlink"/>
                </a:solidFill>
                <a:hlinkClick r:id="rId3"/>
              </a:rPr>
              <a:t>https://www.wolframalpha.com/input/?i=Roll</a:t>
            </a:r>
            <a:endParaRPr/>
          </a:p>
          <a:p>
            <a:pPr indent="0" lvl="0" marL="0" rtl="0" algn="l">
              <a:spcBef>
                <a:spcPts val="1200"/>
              </a:spcBef>
              <a:spcAft>
                <a:spcPts val="1200"/>
              </a:spcAft>
              <a:buNone/>
            </a:pPr>
            <a:r>
              <a:t/>
            </a:r>
            <a:endParaRPr/>
          </a:p>
        </p:txBody>
      </p:sp>
      <p:pic>
        <p:nvPicPr>
          <p:cNvPr id="127" name="Google Shape;127;p20"/>
          <p:cNvPicPr preferRelativeResize="0"/>
          <p:nvPr/>
        </p:nvPicPr>
        <p:blipFill>
          <a:blip r:embed="rId4">
            <a:alphaModFix/>
          </a:blip>
          <a:stretch>
            <a:fillRect/>
          </a:stretch>
        </p:blipFill>
        <p:spPr>
          <a:xfrm>
            <a:off x="6103875" y="1705200"/>
            <a:ext cx="2917026" cy="3215424"/>
          </a:xfrm>
          <a:prstGeom prst="rect">
            <a:avLst/>
          </a:prstGeom>
          <a:noFill/>
          <a:ln>
            <a:noFill/>
          </a:ln>
          <a:effectLst>
            <a:outerShdw blurRad="414338" rotWithShape="0" algn="bl" dir="12420000" dist="381000">
              <a:srgbClr val="FF9900">
                <a:alpha val="31000"/>
              </a:srgbClr>
            </a:outerShdw>
          </a:effectLst>
        </p:spPr>
      </p:pic>
      <p:pic>
        <p:nvPicPr>
          <p:cNvPr id="128" name="Google Shape;128;p20"/>
          <p:cNvPicPr preferRelativeResize="0"/>
          <p:nvPr/>
        </p:nvPicPr>
        <p:blipFill>
          <a:blip r:embed="rId5">
            <a:alphaModFix/>
          </a:blip>
          <a:stretch>
            <a:fillRect/>
          </a:stretch>
        </p:blipFill>
        <p:spPr>
          <a:xfrm>
            <a:off x="209650" y="2248575"/>
            <a:ext cx="5730525" cy="26021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2" name="Shape 132"/>
        <p:cNvGrpSpPr/>
        <p:nvPr/>
      </p:nvGrpSpPr>
      <p:grpSpPr>
        <a:xfrm>
          <a:off x="0" y="0"/>
          <a:ext cx="0" cy="0"/>
          <a:chOff x="0" y="0"/>
          <a:chExt cx="0" cy="0"/>
        </a:xfrm>
      </p:grpSpPr>
      <p:sp>
        <p:nvSpPr>
          <p:cNvPr id="133" name="Google Shape;133;p21"/>
          <p:cNvSpPr txBox="1"/>
          <p:nvPr>
            <p:ph type="title"/>
          </p:nvPr>
        </p:nvSpPr>
        <p:spPr>
          <a:xfrm>
            <a:off x="311700" y="4191850"/>
            <a:ext cx="8520600" cy="6294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tr"/>
              <a:t> Kiddle / Özgen &amp; Rogelio</a:t>
            </a:r>
            <a:endParaRPr/>
          </a:p>
        </p:txBody>
      </p:sp>
      <p:sp>
        <p:nvSpPr>
          <p:cNvPr id="134" name="Google Shape;134;p21"/>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tr" sz="2350">
                <a:solidFill>
                  <a:srgbClr val="5F6368"/>
                </a:solidFill>
                <a:highlight>
                  <a:srgbClr val="FFFFFF"/>
                </a:highlight>
                <a:latin typeface="Arial"/>
                <a:ea typeface="Arial"/>
                <a:cs typeface="Arial"/>
                <a:sym typeface="Arial"/>
              </a:rPr>
              <a:t>Kiddle</a:t>
            </a:r>
            <a:r>
              <a:rPr b="1" lang="tr" sz="2350">
                <a:solidFill>
                  <a:srgbClr val="4D5156"/>
                </a:solidFill>
                <a:highlight>
                  <a:srgbClr val="FFFFFF"/>
                </a:highlight>
                <a:latin typeface="Arial"/>
                <a:ea typeface="Arial"/>
                <a:cs typeface="Arial"/>
                <a:sym typeface="Arial"/>
              </a:rPr>
              <a:t> is a visual search engine for kids, offering safe kids web, image, and video search. Results are vetted by</a:t>
            </a:r>
            <a:r>
              <a:rPr b="1" lang="tr" sz="2350">
                <a:solidFill>
                  <a:srgbClr val="4D5156"/>
                </a:solidFill>
                <a:highlight>
                  <a:srgbClr val="FFFFFF"/>
                </a:highlight>
                <a:latin typeface="Arial"/>
                <a:ea typeface="Arial"/>
                <a:cs typeface="Arial"/>
                <a:sym typeface="Arial"/>
              </a:rPr>
              <a:t> editors.</a:t>
            </a:r>
            <a:endParaRPr b="1" sz="2350">
              <a:solidFill>
                <a:srgbClr val="4D5156"/>
              </a:solidFill>
              <a:highlight>
                <a:srgbClr val="FFFFFF"/>
              </a:highlight>
              <a:latin typeface="Arial"/>
              <a:ea typeface="Arial"/>
              <a:cs typeface="Arial"/>
              <a:sym typeface="Arial"/>
            </a:endParaRPr>
          </a:p>
          <a:p>
            <a:pPr indent="0" lvl="0" marL="0" rtl="0" algn="l">
              <a:spcBef>
                <a:spcPts val="1200"/>
              </a:spcBef>
              <a:spcAft>
                <a:spcPts val="0"/>
              </a:spcAft>
              <a:buNone/>
            </a:pPr>
            <a:r>
              <a:t/>
            </a:r>
            <a:endParaRPr b="1" sz="2350">
              <a:solidFill>
                <a:srgbClr val="4D5156"/>
              </a:solidFill>
              <a:highlight>
                <a:srgbClr val="FFFFFF"/>
              </a:highlight>
              <a:latin typeface="Arial"/>
              <a:ea typeface="Arial"/>
              <a:cs typeface="Arial"/>
              <a:sym typeface="Arial"/>
            </a:endParaRPr>
          </a:p>
          <a:p>
            <a:pPr indent="0" lvl="0" marL="0" rtl="0" algn="l">
              <a:spcBef>
                <a:spcPts val="1200"/>
              </a:spcBef>
              <a:spcAft>
                <a:spcPts val="1200"/>
              </a:spcAft>
              <a:buNone/>
            </a:pPr>
            <a:r>
              <a:rPr b="1" lang="tr" sz="2350">
                <a:solidFill>
                  <a:srgbClr val="4D5156"/>
                </a:solidFill>
                <a:highlight>
                  <a:srgbClr val="FFFFFF"/>
                </a:highlight>
                <a:latin typeface="Arial"/>
                <a:ea typeface="Arial"/>
                <a:cs typeface="Arial"/>
                <a:sym typeface="Arial"/>
              </a:rPr>
              <a:t>Bend:to cause to take on a curved or angled form, or on a different form.</a:t>
            </a:r>
            <a:endParaRPr b="1" sz="2350">
              <a:solidFill>
                <a:srgbClr val="4D5156"/>
              </a:solidFill>
              <a:highlight>
                <a:srgbClr val="FFFFFF"/>
              </a:highlight>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